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2" userDrawn="1">
          <p15:clr>
            <a:srgbClr val="A4A3A4"/>
          </p15:clr>
        </p15:guide>
        <p15:guide id="2" pos="4088" userDrawn="1">
          <p15:clr>
            <a:srgbClr val="A4A3A4"/>
          </p15:clr>
        </p15:guide>
        <p15:guide id="3" orient="horz" pos="59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рёмкин Алексей Сергеевич" initials="ЕАС" lastIdx="1" clrIdx="0">
    <p:extLst>
      <p:ext uri="{19B8F6BF-5375-455C-9EA6-DF929625EA0E}">
        <p15:presenceInfo xmlns:p15="http://schemas.microsoft.com/office/powerpoint/2012/main" userId="S-1-5-21-1778953349-3611545891-1586174131-191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643"/>
    <a:srgbClr val="008BCD"/>
    <a:srgbClr val="CCECFF"/>
    <a:srgbClr val="D5F1FF"/>
    <a:srgbClr val="CE0F2D"/>
    <a:srgbClr val="504D4E"/>
    <a:srgbClr val="C5C6C6"/>
    <a:srgbClr val="E31E24"/>
    <a:srgbClr val="676767"/>
    <a:srgbClr val="FFE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48" autoAdjust="0"/>
    <p:restoredTop sz="96374" autoAdjust="0"/>
  </p:normalViewPr>
  <p:slideViewPr>
    <p:cSldViewPr snapToGrid="0">
      <p:cViewPr>
        <p:scale>
          <a:sx n="150" d="100"/>
          <a:sy n="150" d="100"/>
        </p:scale>
        <p:origin x="2256" y="-3834"/>
      </p:cViewPr>
      <p:guideLst>
        <p:guide pos="232"/>
        <p:guide pos="4088"/>
        <p:guide orient="horz" pos="59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8472A-6159-4BB6-92A4-DA8A18EFB586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1734-E403-4E2E-9920-39462E8F1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33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1734-E403-4E2E-9920-39462E8F182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6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7D1D6-C08E-40FF-93C6-319B4818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8A9F0D-B55E-43AA-A8FB-21A5B3093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BB1F71-D12C-4215-9BB0-76C90B5A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119F7-E647-4042-98BD-66F79CCC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C2595B-4699-408D-A956-85A50655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1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4658C-45D8-48D3-9AB9-EB7471A4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FC7475-791B-457E-96CB-9089561DB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6A43E3-0B27-42A4-8699-4B87221B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80C5DD-405C-4AF8-A358-3342D7C0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F1FB43-05C1-435B-B55A-C73BD633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06B44C-A4A2-4D07-A604-1989B7643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6E6DE4-92D9-4E56-8698-6D849E206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DF03C0-9E33-4F87-9064-6721F116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96277-17A4-49CE-9640-121A18F8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4F788-5ED5-4EA4-9970-3BF0535A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64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3E0B2-C5CF-45D3-9408-F98D5C9B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39F2FD-AF63-443E-8B6A-39563A0FA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53BEE7-2E07-40AF-9101-2A2755DF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834A70-F77E-40B2-964B-B24F45AC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8F4788-7464-4CC2-96E3-705FF7F6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7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B5969-0E57-4291-A465-8B61E1D45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1E1A1C-BA15-4DBB-9578-68A6E9A19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F4237D-FBC2-4A8A-87C1-F5F73240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6CC942-C6FE-48F6-811E-B243D63F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5235B-AE00-4E91-B133-D8B9D46C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43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068E8-5DFD-43F0-80E8-D1C1F185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E4DE73-AC47-40DB-98DC-1E8A5A9C0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0E4474-5CA6-4597-A3A4-825561DBD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7820C9-AFC3-4399-B976-D7CE0D73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84044-A195-4C20-8502-0E2FFAAA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289AE-E0A0-4D91-A4A1-F4388733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7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77817-2BA5-41C0-9BB8-5439C61B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B93EA2-634A-40F5-84F4-D27819075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9986CE-CA18-4B07-B334-61626F5F1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EC04F33-F862-42CD-961C-3C71A44AA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134B116-0C91-4CC8-B1F7-6D991EADE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2D9AD8E-9C81-4919-9226-654B8C96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9BC9C5-06D6-4FAA-A9A6-A694724A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1F81AF-428D-45E3-B25D-86CDC6F0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5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CEFE5-6762-4C5F-936F-4BD19C06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F0814A-AC12-46C7-B5CD-5EB2E753E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856923-08C3-4B10-AA28-A9318E9D2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67AF01-7FAC-42BC-8946-14751D49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64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2CB215-D141-40D0-9C8F-4454D93F5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925C13-38EF-4524-B19D-E968B12E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A0B8DF3-428C-4D90-878C-5FF77C8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5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21892-8608-4F3C-B333-90CCE0A0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212FD9-6CAA-44E2-B6BB-8D31A5448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FEFB29-9F18-45E1-9A18-8AD3D8F81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28421A-8E3E-41AA-A4C1-CB650506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0A67F5-C3AF-4FE1-8185-58C96A5E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5AE588-2AD7-4E1C-94A7-5B7D5712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94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E49A1-9D3B-4DF7-BE5D-139E7461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56F87A-B960-4CA0-88A0-6630D1C677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8E7B41-32CF-4075-8E0D-0B40C6DCE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8D20C2-9C22-4DFE-BA37-F126C9B5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FF730F-583E-46B1-BCCE-AC6C8538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C0D120-156F-4C58-BD9A-2FC9CC10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6EB52-7796-46B1-8392-1ABCDEAA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EFD033-B90D-499E-A2ED-69022AA9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932EA-9803-48A8-83D2-4D70DDA01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3014-19DA-4A03-A90E-A4F691CB6CEA}" type="datetimeFigureOut">
              <a:rPr lang="ru-RU" smtClean="0"/>
              <a:t>09.07.2024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0F2D9-554A-46D4-92ED-A6D96305D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E84DA3-3CC9-469A-8E64-926E9EF64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снимок экрана, синий, Цвет электрик, вода&#10;&#10;Автоматически созданное описание">
            <a:extLst>
              <a:ext uri="{FF2B5EF4-FFF2-40B4-BE49-F238E27FC236}">
                <a16:creationId xmlns:a16="http://schemas.microsoft.com/office/drawing/2014/main" id="{15598283-998F-0A44-CE14-74E1E5F09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8"/>
            <a:ext cx="6858000" cy="190863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0619731B-8EB3-420B-AE96-76168BF66AEC}"/>
              </a:ext>
            </a:extLst>
          </p:cNvPr>
          <p:cNvSpPr txBox="1"/>
          <p:nvPr/>
        </p:nvSpPr>
        <p:spPr>
          <a:xfrm>
            <a:off x="265925" y="5918770"/>
            <a:ext cx="300965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Оптимальные </a:t>
            </a:r>
            <a:r>
              <a:rPr lang="ru-RU" dirty="0" err="1"/>
              <a:t>трибологические</a:t>
            </a:r>
            <a:r>
              <a:rPr lang="ru-RU" dirty="0"/>
              <a:t> характеристики обеспечивают плавную работу трансмиссии на всех режимах эксплуатации</a:t>
            </a:r>
            <a:endParaRPr lang="en-US" dirty="0"/>
          </a:p>
          <a:p>
            <a:r>
              <a:rPr lang="ru-RU" dirty="0"/>
              <a:t>Непревзойденная стабильность к окислению гарантирует увеличенный срок службы масла даже в самых суровых условиях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256213B-6462-4630-8EEE-9AF9899C4EBA}"/>
              </a:ext>
            </a:extLst>
          </p:cNvPr>
          <p:cNvSpPr txBox="1"/>
          <p:nvPr/>
        </p:nvSpPr>
        <p:spPr>
          <a:xfrm>
            <a:off x="3323065" y="5962778"/>
            <a:ext cx="33044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Низкая вязкость при отрицательных температурах значительно облегчает холодный пуск и предотвращает износ при начале движения</a:t>
            </a:r>
          </a:p>
          <a:p>
            <a:r>
              <a:rPr lang="ru-RU" dirty="0"/>
              <a:t>Современный пакет присадок совместим со всеми видами уплотнителей и продляет срок службы АКПП</a:t>
            </a:r>
          </a:p>
          <a:p>
            <a:r>
              <a:rPr lang="ru-RU" dirty="0"/>
              <a:t>Уникальный состав позволяет использовать в большинстве известных </a:t>
            </a:r>
            <a:r>
              <a:rPr lang="ru-RU" dirty="0" err="1"/>
              <a:t>гидротрансформаторных</a:t>
            </a:r>
            <a:r>
              <a:rPr lang="ru-RU" dirty="0"/>
              <a:t> АКПП</a:t>
            </a:r>
          </a:p>
        </p:txBody>
      </p:sp>
      <p:sp>
        <p:nvSpPr>
          <p:cNvPr id="70" name="Прямоугольник: скругленные углы 69">
            <a:extLst>
              <a:ext uri="{FF2B5EF4-FFF2-40B4-BE49-F238E27FC236}">
                <a16:creationId xmlns:a16="http://schemas.microsoft.com/office/drawing/2014/main" id="{D6F9591F-8282-44EA-9424-17FF02F19D86}"/>
              </a:ext>
            </a:extLst>
          </p:cNvPr>
          <p:cNvSpPr/>
          <p:nvPr/>
        </p:nvSpPr>
        <p:spPr>
          <a:xfrm>
            <a:off x="368454" y="6900352"/>
            <a:ext cx="6121058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D2FEC1-8D65-D75C-373D-74A127F4F73F}"/>
              </a:ext>
            </a:extLst>
          </p:cNvPr>
          <p:cNvSpPr txBox="1"/>
          <p:nvPr/>
        </p:nvSpPr>
        <p:spPr>
          <a:xfrm>
            <a:off x="465877" y="6966737"/>
            <a:ext cx="1734169" cy="106299"/>
          </a:xfrm>
          <a:custGeom>
            <a:avLst/>
            <a:gdLst/>
            <a:ahLst/>
            <a:cxnLst/>
            <a:rect l="l" t="t" r="r" b="b"/>
            <a:pathLst>
              <a:path w="1734169" h="106299">
                <a:moveTo>
                  <a:pt x="447675" y="59150"/>
                </a:moveTo>
                <a:lnTo>
                  <a:pt x="447675" y="88582"/>
                </a:lnTo>
                <a:lnTo>
                  <a:pt x="463819" y="88582"/>
                </a:lnTo>
                <a:cubicBezTo>
                  <a:pt x="478869" y="88582"/>
                  <a:pt x="486394" y="83534"/>
                  <a:pt x="486394" y="73438"/>
                </a:cubicBezTo>
                <a:cubicBezTo>
                  <a:pt x="486394" y="68294"/>
                  <a:pt x="484632" y="64627"/>
                  <a:pt x="481107" y="62436"/>
                </a:cubicBezTo>
                <a:cubicBezTo>
                  <a:pt x="477583" y="60246"/>
                  <a:pt x="472059" y="59150"/>
                  <a:pt x="464534" y="59150"/>
                </a:cubicBezTo>
                <a:close/>
                <a:moveTo>
                  <a:pt x="542925" y="57864"/>
                </a:moveTo>
                <a:lnTo>
                  <a:pt x="542925" y="88582"/>
                </a:lnTo>
                <a:lnTo>
                  <a:pt x="556498" y="88582"/>
                </a:lnTo>
                <a:cubicBezTo>
                  <a:pt x="570785" y="88582"/>
                  <a:pt x="577929" y="83487"/>
                  <a:pt x="577929" y="73295"/>
                </a:cubicBezTo>
                <a:cubicBezTo>
                  <a:pt x="577929" y="68247"/>
                  <a:pt x="576072" y="64413"/>
                  <a:pt x="572357" y="61793"/>
                </a:cubicBezTo>
                <a:cubicBezTo>
                  <a:pt x="568642" y="59174"/>
                  <a:pt x="563356" y="57864"/>
                  <a:pt x="556498" y="57864"/>
                </a:cubicBezTo>
                <a:close/>
                <a:moveTo>
                  <a:pt x="1316402" y="24003"/>
                </a:moveTo>
                <a:lnTo>
                  <a:pt x="1300543" y="65151"/>
                </a:lnTo>
                <a:lnTo>
                  <a:pt x="1331976" y="65151"/>
                </a:lnTo>
                <a:close/>
                <a:moveTo>
                  <a:pt x="1125902" y="24003"/>
                </a:moveTo>
                <a:lnTo>
                  <a:pt x="1110043" y="65151"/>
                </a:lnTo>
                <a:lnTo>
                  <a:pt x="1141476" y="65151"/>
                </a:lnTo>
                <a:close/>
                <a:moveTo>
                  <a:pt x="447675" y="17431"/>
                </a:moveTo>
                <a:lnTo>
                  <a:pt x="447675" y="43720"/>
                </a:lnTo>
                <a:lnTo>
                  <a:pt x="463677" y="43720"/>
                </a:lnTo>
                <a:cubicBezTo>
                  <a:pt x="469677" y="43720"/>
                  <a:pt x="474249" y="42529"/>
                  <a:pt x="477393" y="40148"/>
                </a:cubicBezTo>
                <a:cubicBezTo>
                  <a:pt x="480536" y="37767"/>
                  <a:pt x="482107" y="34385"/>
                  <a:pt x="482107" y="30004"/>
                </a:cubicBezTo>
                <a:cubicBezTo>
                  <a:pt x="482107" y="25527"/>
                  <a:pt x="480488" y="22312"/>
                  <a:pt x="477250" y="20360"/>
                </a:cubicBezTo>
                <a:cubicBezTo>
                  <a:pt x="474011" y="18407"/>
                  <a:pt x="468963" y="17431"/>
                  <a:pt x="462105" y="17431"/>
                </a:cubicBezTo>
                <a:close/>
                <a:moveTo>
                  <a:pt x="917257" y="15859"/>
                </a:moveTo>
                <a:cubicBezTo>
                  <a:pt x="906970" y="15859"/>
                  <a:pt x="898612" y="19383"/>
                  <a:pt x="892183" y="26432"/>
                </a:cubicBezTo>
                <a:cubicBezTo>
                  <a:pt x="885753" y="33480"/>
                  <a:pt x="882538" y="42291"/>
                  <a:pt x="882538" y="52864"/>
                </a:cubicBezTo>
                <a:cubicBezTo>
                  <a:pt x="882538" y="63722"/>
                  <a:pt x="885777" y="72652"/>
                  <a:pt x="892254" y="79653"/>
                </a:cubicBezTo>
                <a:cubicBezTo>
                  <a:pt x="898731" y="86654"/>
                  <a:pt x="907065" y="90154"/>
                  <a:pt x="917257" y="90154"/>
                </a:cubicBezTo>
                <a:cubicBezTo>
                  <a:pt x="927544" y="90154"/>
                  <a:pt x="935926" y="86654"/>
                  <a:pt x="942403" y="79653"/>
                </a:cubicBezTo>
                <a:cubicBezTo>
                  <a:pt x="948880" y="72652"/>
                  <a:pt x="952119" y="63722"/>
                  <a:pt x="952119" y="52864"/>
                </a:cubicBezTo>
                <a:cubicBezTo>
                  <a:pt x="952119" y="42291"/>
                  <a:pt x="948904" y="33480"/>
                  <a:pt x="942475" y="26432"/>
                </a:cubicBezTo>
                <a:cubicBezTo>
                  <a:pt x="936045" y="19383"/>
                  <a:pt x="927639" y="15859"/>
                  <a:pt x="917257" y="15859"/>
                </a:cubicBezTo>
                <a:close/>
                <a:moveTo>
                  <a:pt x="355282" y="15859"/>
                </a:moveTo>
                <a:cubicBezTo>
                  <a:pt x="344995" y="15859"/>
                  <a:pt x="336637" y="19383"/>
                  <a:pt x="330208" y="26432"/>
                </a:cubicBezTo>
                <a:cubicBezTo>
                  <a:pt x="323778" y="33480"/>
                  <a:pt x="320563" y="42291"/>
                  <a:pt x="320563" y="52864"/>
                </a:cubicBezTo>
                <a:cubicBezTo>
                  <a:pt x="320563" y="63722"/>
                  <a:pt x="323802" y="72652"/>
                  <a:pt x="330279" y="79653"/>
                </a:cubicBezTo>
                <a:cubicBezTo>
                  <a:pt x="336756" y="86654"/>
                  <a:pt x="345090" y="90154"/>
                  <a:pt x="355282" y="90154"/>
                </a:cubicBezTo>
                <a:cubicBezTo>
                  <a:pt x="365569" y="90154"/>
                  <a:pt x="373951" y="86654"/>
                  <a:pt x="380428" y="79653"/>
                </a:cubicBezTo>
                <a:cubicBezTo>
                  <a:pt x="386905" y="72652"/>
                  <a:pt x="390144" y="63722"/>
                  <a:pt x="390144" y="52864"/>
                </a:cubicBezTo>
                <a:cubicBezTo>
                  <a:pt x="390144" y="42291"/>
                  <a:pt x="386929" y="33480"/>
                  <a:pt x="380500" y="26432"/>
                </a:cubicBezTo>
                <a:cubicBezTo>
                  <a:pt x="374070" y="19383"/>
                  <a:pt x="365664" y="15859"/>
                  <a:pt x="355282" y="15859"/>
                </a:cubicBezTo>
                <a:close/>
                <a:moveTo>
                  <a:pt x="1648872" y="2572"/>
                </a:moveTo>
                <a:lnTo>
                  <a:pt x="1666875" y="2572"/>
                </a:lnTo>
                <a:lnTo>
                  <a:pt x="1666875" y="76581"/>
                </a:lnTo>
                <a:lnTo>
                  <a:pt x="1667303" y="76581"/>
                </a:lnTo>
                <a:lnTo>
                  <a:pt x="1714738" y="2572"/>
                </a:lnTo>
                <a:lnTo>
                  <a:pt x="1734169" y="2572"/>
                </a:lnTo>
                <a:lnTo>
                  <a:pt x="1734169" y="103727"/>
                </a:lnTo>
                <a:lnTo>
                  <a:pt x="1716167" y="103727"/>
                </a:lnTo>
                <a:lnTo>
                  <a:pt x="1716167" y="30289"/>
                </a:lnTo>
                <a:lnTo>
                  <a:pt x="1715881" y="30289"/>
                </a:lnTo>
                <a:lnTo>
                  <a:pt x="1668589" y="103727"/>
                </a:lnTo>
                <a:lnTo>
                  <a:pt x="1648872" y="103727"/>
                </a:lnTo>
                <a:close/>
                <a:moveTo>
                  <a:pt x="1562242" y="2572"/>
                </a:moveTo>
                <a:lnTo>
                  <a:pt x="1631823" y="2572"/>
                </a:lnTo>
                <a:lnTo>
                  <a:pt x="1631823" y="103727"/>
                </a:lnTo>
                <a:lnTo>
                  <a:pt x="1613820" y="103727"/>
                </a:lnTo>
                <a:lnTo>
                  <a:pt x="1613820" y="18288"/>
                </a:lnTo>
                <a:lnTo>
                  <a:pt x="1579530" y="18288"/>
                </a:lnTo>
                <a:lnTo>
                  <a:pt x="1579530" y="33861"/>
                </a:lnTo>
                <a:cubicBezTo>
                  <a:pt x="1579530" y="58722"/>
                  <a:pt x="1576935" y="76748"/>
                  <a:pt x="1571744" y="87940"/>
                </a:cubicBezTo>
                <a:cubicBezTo>
                  <a:pt x="1566553" y="99131"/>
                  <a:pt x="1557956" y="104727"/>
                  <a:pt x="1545955" y="104727"/>
                </a:cubicBezTo>
                <a:cubicBezTo>
                  <a:pt x="1541097" y="104727"/>
                  <a:pt x="1537096" y="104251"/>
                  <a:pt x="1533953" y="103299"/>
                </a:cubicBezTo>
                <a:lnTo>
                  <a:pt x="1535811" y="87439"/>
                </a:lnTo>
                <a:cubicBezTo>
                  <a:pt x="1537811" y="88106"/>
                  <a:pt x="1539859" y="88440"/>
                  <a:pt x="1541954" y="88440"/>
                </a:cubicBezTo>
                <a:cubicBezTo>
                  <a:pt x="1549098" y="88440"/>
                  <a:pt x="1554265" y="84249"/>
                  <a:pt x="1557456" y="75867"/>
                </a:cubicBezTo>
                <a:cubicBezTo>
                  <a:pt x="1560647" y="67485"/>
                  <a:pt x="1562242" y="52673"/>
                  <a:pt x="1562242" y="31432"/>
                </a:cubicBezTo>
                <a:close/>
                <a:moveTo>
                  <a:pt x="1458372" y="2572"/>
                </a:moveTo>
                <a:lnTo>
                  <a:pt x="1525381" y="2572"/>
                </a:lnTo>
                <a:lnTo>
                  <a:pt x="1525381" y="18288"/>
                </a:lnTo>
                <a:lnTo>
                  <a:pt x="1476375" y="18288"/>
                </a:lnTo>
                <a:lnTo>
                  <a:pt x="1476375" y="44005"/>
                </a:lnTo>
                <a:lnTo>
                  <a:pt x="1522809" y="44005"/>
                </a:lnTo>
                <a:lnTo>
                  <a:pt x="1522809" y="59150"/>
                </a:lnTo>
                <a:lnTo>
                  <a:pt x="1476375" y="59150"/>
                </a:lnTo>
                <a:lnTo>
                  <a:pt x="1476375" y="87725"/>
                </a:lnTo>
                <a:lnTo>
                  <a:pt x="1527952" y="87725"/>
                </a:lnTo>
                <a:lnTo>
                  <a:pt x="1527952" y="103727"/>
                </a:lnTo>
                <a:lnTo>
                  <a:pt x="1458372" y="103727"/>
                </a:lnTo>
                <a:close/>
                <a:moveTo>
                  <a:pt x="1362075" y="2572"/>
                </a:moveTo>
                <a:lnTo>
                  <a:pt x="1442085" y="2572"/>
                </a:lnTo>
                <a:lnTo>
                  <a:pt x="1442085" y="18288"/>
                </a:lnTo>
                <a:lnTo>
                  <a:pt x="1411081" y="18288"/>
                </a:lnTo>
                <a:lnTo>
                  <a:pt x="1411081" y="103727"/>
                </a:lnTo>
                <a:lnTo>
                  <a:pt x="1393079" y="103727"/>
                </a:lnTo>
                <a:lnTo>
                  <a:pt x="1393079" y="18288"/>
                </a:lnTo>
                <a:lnTo>
                  <a:pt x="1362075" y="18288"/>
                </a:lnTo>
                <a:close/>
                <a:moveTo>
                  <a:pt x="1309116" y="2572"/>
                </a:moveTo>
                <a:lnTo>
                  <a:pt x="1324689" y="2572"/>
                </a:lnTo>
                <a:lnTo>
                  <a:pt x="1368266" y="103727"/>
                </a:lnTo>
                <a:lnTo>
                  <a:pt x="1347692" y="103727"/>
                </a:lnTo>
                <a:lnTo>
                  <a:pt x="1338262" y="80581"/>
                </a:lnTo>
                <a:lnTo>
                  <a:pt x="1294400" y="80581"/>
                </a:lnTo>
                <a:lnTo>
                  <a:pt x="1285256" y="103727"/>
                </a:lnTo>
                <a:lnTo>
                  <a:pt x="1265110" y="103727"/>
                </a:lnTo>
                <a:close/>
                <a:moveTo>
                  <a:pt x="991647" y="2572"/>
                </a:moveTo>
                <a:lnTo>
                  <a:pt x="1009650" y="2572"/>
                </a:lnTo>
                <a:lnTo>
                  <a:pt x="1009650" y="46291"/>
                </a:lnTo>
                <a:lnTo>
                  <a:pt x="1010078" y="46291"/>
                </a:lnTo>
                <a:lnTo>
                  <a:pt x="1052369" y="2572"/>
                </a:lnTo>
                <a:lnTo>
                  <a:pt x="1076658" y="2572"/>
                </a:lnTo>
                <a:lnTo>
                  <a:pt x="1029366" y="49292"/>
                </a:lnTo>
                <a:lnTo>
                  <a:pt x="1076269" y="99915"/>
                </a:lnTo>
                <a:lnTo>
                  <a:pt x="1118616" y="2572"/>
                </a:lnTo>
                <a:lnTo>
                  <a:pt x="1134189" y="2572"/>
                </a:lnTo>
                <a:lnTo>
                  <a:pt x="1177766" y="103727"/>
                </a:lnTo>
                <a:lnTo>
                  <a:pt x="1157192" y="103727"/>
                </a:lnTo>
                <a:lnTo>
                  <a:pt x="1147762" y="80581"/>
                </a:lnTo>
                <a:lnTo>
                  <a:pt x="1103899" y="80581"/>
                </a:lnTo>
                <a:lnTo>
                  <a:pt x="1094755" y="103727"/>
                </a:lnTo>
                <a:lnTo>
                  <a:pt x="1079801" y="103727"/>
                </a:lnTo>
                <a:lnTo>
                  <a:pt x="1074610" y="103727"/>
                </a:lnTo>
                <a:lnTo>
                  <a:pt x="1054512" y="103727"/>
                </a:lnTo>
                <a:lnTo>
                  <a:pt x="1010078" y="53007"/>
                </a:lnTo>
                <a:lnTo>
                  <a:pt x="1009650" y="53007"/>
                </a:lnTo>
                <a:lnTo>
                  <a:pt x="1009650" y="103727"/>
                </a:lnTo>
                <a:lnTo>
                  <a:pt x="991647" y="103727"/>
                </a:lnTo>
                <a:close/>
                <a:moveTo>
                  <a:pt x="763047" y="2572"/>
                </a:moveTo>
                <a:lnTo>
                  <a:pt x="845486" y="2572"/>
                </a:lnTo>
                <a:lnTo>
                  <a:pt x="845486" y="103727"/>
                </a:lnTo>
                <a:lnTo>
                  <a:pt x="827484" y="103727"/>
                </a:lnTo>
                <a:lnTo>
                  <a:pt x="827484" y="18288"/>
                </a:lnTo>
                <a:lnTo>
                  <a:pt x="781050" y="18288"/>
                </a:lnTo>
                <a:lnTo>
                  <a:pt x="781050" y="103727"/>
                </a:lnTo>
                <a:lnTo>
                  <a:pt x="763047" y="103727"/>
                </a:lnTo>
                <a:close/>
                <a:moveTo>
                  <a:pt x="648747" y="2572"/>
                </a:moveTo>
                <a:lnTo>
                  <a:pt x="715756" y="2572"/>
                </a:lnTo>
                <a:lnTo>
                  <a:pt x="715756" y="18288"/>
                </a:lnTo>
                <a:lnTo>
                  <a:pt x="666750" y="18288"/>
                </a:lnTo>
                <a:lnTo>
                  <a:pt x="666750" y="44005"/>
                </a:lnTo>
                <a:lnTo>
                  <a:pt x="713184" y="44005"/>
                </a:lnTo>
                <a:lnTo>
                  <a:pt x="713184" y="59150"/>
                </a:lnTo>
                <a:lnTo>
                  <a:pt x="666750" y="59150"/>
                </a:lnTo>
                <a:lnTo>
                  <a:pt x="666750" y="87725"/>
                </a:lnTo>
                <a:lnTo>
                  <a:pt x="718327" y="87725"/>
                </a:lnTo>
                <a:lnTo>
                  <a:pt x="718327" y="103727"/>
                </a:lnTo>
                <a:lnTo>
                  <a:pt x="648747" y="103727"/>
                </a:lnTo>
                <a:close/>
                <a:moveTo>
                  <a:pt x="610076" y="2572"/>
                </a:moveTo>
                <a:lnTo>
                  <a:pt x="628078" y="2572"/>
                </a:lnTo>
                <a:lnTo>
                  <a:pt x="628078" y="103727"/>
                </a:lnTo>
                <a:lnTo>
                  <a:pt x="610076" y="103727"/>
                </a:lnTo>
                <a:close/>
                <a:moveTo>
                  <a:pt x="524922" y="2572"/>
                </a:moveTo>
                <a:lnTo>
                  <a:pt x="542925" y="2572"/>
                </a:lnTo>
                <a:lnTo>
                  <a:pt x="542925" y="42720"/>
                </a:lnTo>
                <a:lnTo>
                  <a:pt x="557926" y="42720"/>
                </a:lnTo>
                <a:cubicBezTo>
                  <a:pt x="569356" y="42720"/>
                  <a:pt x="578572" y="45244"/>
                  <a:pt x="585573" y="50292"/>
                </a:cubicBezTo>
                <a:cubicBezTo>
                  <a:pt x="592574" y="55340"/>
                  <a:pt x="596074" y="62960"/>
                  <a:pt x="596074" y="73152"/>
                </a:cubicBezTo>
                <a:cubicBezTo>
                  <a:pt x="596074" y="83248"/>
                  <a:pt x="592574" y="90868"/>
                  <a:pt x="585573" y="96012"/>
                </a:cubicBezTo>
                <a:cubicBezTo>
                  <a:pt x="578572" y="101155"/>
                  <a:pt x="569452" y="103727"/>
                  <a:pt x="558212" y="103727"/>
                </a:cubicBezTo>
                <a:lnTo>
                  <a:pt x="524922" y="103727"/>
                </a:lnTo>
                <a:close/>
                <a:moveTo>
                  <a:pt x="429672" y="2572"/>
                </a:moveTo>
                <a:lnTo>
                  <a:pt x="469106" y="2572"/>
                </a:lnTo>
                <a:cubicBezTo>
                  <a:pt x="477678" y="2572"/>
                  <a:pt x="484989" y="4667"/>
                  <a:pt x="491037" y="8858"/>
                </a:cubicBezTo>
                <a:cubicBezTo>
                  <a:pt x="497085" y="13049"/>
                  <a:pt x="500110" y="19431"/>
                  <a:pt x="500110" y="28003"/>
                </a:cubicBezTo>
                <a:cubicBezTo>
                  <a:pt x="500110" y="33528"/>
                  <a:pt x="498538" y="38195"/>
                  <a:pt x="495395" y="42005"/>
                </a:cubicBezTo>
                <a:cubicBezTo>
                  <a:pt x="492251" y="45815"/>
                  <a:pt x="487965" y="48530"/>
                  <a:pt x="482536" y="50149"/>
                </a:cubicBezTo>
                <a:lnTo>
                  <a:pt x="482536" y="50435"/>
                </a:lnTo>
                <a:cubicBezTo>
                  <a:pt x="489108" y="51292"/>
                  <a:pt x="494395" y="53816"/>
                  <a:pt x="498395" y="58007"/>
                </a:cubicBezTo>
                <a:cubicBezTo>
                  <a:pt x="502396" y="62198"/>
                  <a:pt x="504396" y="67627"/>
                  <a:pt x="504396" y="74295"/>
                </a:cubicBezTo>
                <a:cubicBezTo>
                  <a:pt x="504396" y="79534"/>
                  <a:pt x="503324" y="84130"/>
                  <a:pt x="501181" y="88082"/>
                </a:cubicBezTo>
                <a:cubicBezTo>
                  <a:pt x="499038" y="92035"/>
                  <a:pt x="496109" y="95107"/>
                  <a:pt x="492394" y="97298"/>
                </a:cubicBezTo>
                <a:cubicBezTo>
                  <a:pt x="488680" y="99489"/>
                  <a:pt x="484632" y="101108"/>
                  <a:pt x="480250" y="102156"/>
                </a:cubicBezTo>
                <a:cubicBezTo>
                  <a:pt x="475869" y="103203"/>
                  <a:pt x="471154" y="103727"/>
                  <a:pt x="466105" y="103727"/>
                </a:cubicBezTo>
                <a:lnTo>
                  <a:pt x="429672" y="103727"/>
                </a:lnTo>
                <a:close/>
                <a:moveTo>
                  <a:pt x="201072" y="2572"/>
                </a:moveTo>
                <a:lnTo>
                  <a:pt x="283511" y="2572"/>
                </a:lnTo>
                <a:lnTo>
                  <a:pt x="283511" y="103727"/>
                </a:lnTo>
                <a:lnTo>
                  <a:pt x="265509" y="103727"/>
                </a:lnTo>
                <a:lnTo>
                  <a:pt x="265509" y="18288"/>
                </a:lnTo>
                <a:lnTo>
                  <a:pt x="219075" y="18288"/>
                </a:lnTo>
                <a:lnTo>
                  <a:pt x="219075" y="103727"/>
                </a:lnTo>
                <a:lnTo>
                  <a:pt x="201072" y="103727"/>
                </a:lnTo>
                <a:close/>
                <a:moveTo>
                  <a:pt x="96297" y="2572"/>
                </a:moveTo>
                <a:lnTo>
                  <a:pt x="114300" y="2572"/>
                </a:lnTo>
                <a:lnTo>
                  <a:pt x="114300" y="76581"/>
                </a:lnTo>
                <a:lnTo>
                  <a:pt x="114728" y="76581"/>
                </a:lnTo>
                <a:lnTo>
                  <a:pt x="162163" y="2572"/>
                </a:lnTo>
                <a:lnTo>
                  <a:pt x="181594" y="2572"/>
                </a:lnTo>
                <a:lnTo>
                  <a:pt x="181594" y="103727"/>
                </a:lnTo>
                <a:lnTo>
                  <a:pt x="163591" y="103727"/>
                </a:lnTo>
                <a:lnTo>
                  <a:pt x="163591" y="30289"/>
                </a:lnTo>
                <a:lnTo>
                  <a:pt x="163306" y="30289"/>
                </a:lnTo>
                <a:lnTo>
                  <a:pt x="116014" y="103727"/>
                </a:lnTo>
                <a:lnTo>
                  <a:pt x="96297" y="103727"/>
                </a:lnTo>
                <a:close/>
                <a:moveTo>
                  <a:pt x="0" y="2572"/>
                </a:moveTo>
                <a:lnTo>
                  <a:pt x="80010" y="2572"/>
                </a:lnTo>
                <a:lnTo>
                  <a:pt x="80010" y="18288"/>
                </a:lnTo>
                <a:lnTo>
                  <a:pt x="49006" y="18288"/>
                </a:lnTo>
                <a:lnTo>
                  <a:pt x="49006" y="103727"/>
                </a:lnTo>
                <a:lnTo>
                  <a:pt x="31003" y="103727"/>
                </a:lnTo>
                <a:lnTo>
                  <a:pt x="31003" y="18288"/>
                </a:lnTo>
                <a:lnTo>
                  <a:pt x="0" y="18288"/>
                </a:lnTo>
                <a:close/>
                <a:moveTo>
                  <a:pt x="1220533" y="0"/>
                </a:moveTo>
                <a:cubicBezTo>
                  <a:pt x="1231011" y="0"/>
                  <a:pt x="1239393" y="2405"/>
                  <a:pt x="1245679" y="7215"/>
                </a:cubicBezTo>
                <a:cubicBezTo>
                  <a:pt x="1251966" y="12025"/>
                  <a:pt x="1255109" y="18669"/>
                  <a:pt x="1255109" y="27146"/>
                </a:cubicBezTo>
                <a:cubicBezTo>
                  <a:pt x="1255109" y="33052"/>
                  <a:pt x="1253490" y="38052"/>
                  <a:pt x="1250251" y="42148"/>
                </a:cubicBezTo>
                <a:cubicBezTo>
                  <a:pt x="1247013" y="46244"/>
                  <a:pt x="1242822" y="48958"/>
                  <a:pt x="1237678" y="50292"/>
                </a:cubicBezTo>
                <a:lnTo>
                  <a:pt x="1237678" y="50721"/>
                </a:lnTo>
                <a:cubicBezTo>
                  <a:pt x="1243774" y="52149"/>
                  <a:pt x="1248775" y="55007"/>
                  <a:pt x="1252680" y="59293"/>
                </a:cubicBezTo>
                <a:cubicBezTo>
                  <a:pt x="1256585" y="63579"/>
                  <a:pt x="1258538" y="68961"/>
                  <a:pt x="1258538" y="75438"/>
                </a:cubicBezTo>
                <a:cubicBezTo>
                  <a:pt x="1258538" y="85058"/>
                  <a:pt x="1254799" y="92607"/>
                  <a:pt x="1247322" y="98084"/>
                </a:cubicBezTo>
                <a:cubicBezTo>
                  <a:pt x="1239845" y="103561"/>
                  <a:pt x="1230820" y="106299"/>
                  <a:pt x="1220247" y="106299"/>
                </a:cubicBezTo>
                <a:cubicBezTo>
                  <a:pt x="1204436" y="106299"/>
                  <a:pt x="1192149" y="101394"/>
                  <a:pt x="1183386" y="91583"/>
                </a:cubicBezTo>
                <a:lnTo>
                  <a:pt x="1195530" y="79438"/>
                </a:lnTo>
                <a:cubicBezTo>
                  <a:pt x="1201531" y="87154"/>
                  <a:pt x="1209484" y="91011"/>
                  <a:pt x="1219390" y="91011"/>
                </a:cubicBezTo>
                <a:cubicBezTo>
                  <a:pt x="1224915" y="91011"/>
                  <a:pt x="1229725" y="89511"/>
                  <a:pt x="1233821" y="86511"/>
                </a:cubicBezTo>
                <a:cubicBezTo>
                  <a:pt x="1237916" y="83510"/>
                  <a:pt x="1239964" y="79438"/>
                  <a:pt x="1239964" y="74295"/>
                </a:cubicBezTo>
                <a:cubicBezTo>
                  <a:pt x="1239964" y="64198"/>
                  <a:pt x="1232058" y="59150"/>
                  <a:pt x="1216247" y="59150"/>
                </a:cubicBezTo>
                <a:lnTo>
                  <a:pt x="1209103" y="59150"/>
                </a:lnTo>
                <a:lnTo>
                  <a:pt x="1209103" y="44005"/>
                </a:lnTo>
                <a:lnTo>
                  <a:pt x="1216533" y="44005"/>
                </a:lnTo>
                <a:cubicBezTo>
                  <a:pt x="1230344" y="44005"/>
                  <a:pt x="1237250" y="39005"/>
                  <a:pt x="1237250" y="29004"/>
                </a:cubicBezTo>
                <a:cubicBezTo>
                  <a:pt x="1237250" y="24908"/>
                  <a:pt x="1235464" y="21550"/>
                  <a:pt x="1231892" y="18931"/>
                </a:cubicBezTo>
                <a:cubicBezTo>
                  <a:pt x="1228320" y="16312"/>
                  <a:pt x="1224200" y="15002"/>
                  <a:pt x="1219533" y="15002"/>
                </a:cubicBezTo>
                <a:cubicBezTo>
                  <a:pt x="1210579" y="15002"/>
                  <a:pt x="1203531" y="18193"/>
                  <a:pt x="1198387" y="24574"/>
                </a:cubicBezTo>
                <a:lnTo>
                  <a:pt x="1187100" y="13430"/>
                </a:lnTo>
                <a:cubicBezTo>
                  <a:pt x="1195006" y="4477"/>
                  <a:pt x="1206150" y="0"/>
                  <a:pt x="1220533" y="0"/>
                </a:cubicBezTo>
                <a:close/>
                <a:moveTo>
                  <a:pt x="917114" y="0"/>
                </a:moveTo>
                <a:cubicBezTo>
                  <a:pt x="933116" y="0"/>
                  <a:pt x="946213" y="4810"/>
                  <a:pt x="956405" y="14430"/>
                </a:cubicBezTo>
                <a:cubicBezTo>
                  <a:pt x="966597" y="24051"/>
                  <a:pt x="971692" y="36862"/>
                  <a:pt x="971692" y="52864"/>
                </a:cubicBezTo>
                <a:cubicBezTo>
                  <a:pt x="971692" y="68580"/>
                  <a:pt x="966573" y="81415"/>
                  <a:pt x="956333" y="91369"/>
                </a:cubicBezTo>
                <a:cubicBezTo>
                  <a:pt x="946094" y="101322"/>
                  <a:pt x="933021" y="106299"/>
                  <a:pt x="917114" y="106299"/>
                </a:cubicBezTo>
                <a:cubicBezTo>
                  <a:pt x="901398" y="106299"/>
                  <a:pt x="888444" y="101322"/>
                  <a:pt x="878252" y="91369"/>
                </a:cubicBezTo>
                <a:cubicBezTo>
                  <a:pt x="868060" y="81415"/>
                  <a:pt x="862965" y="68580"/>
                  <a:pt x="862965" y="52864"/>
                </a:cubicBezTo>
                <a:cubicBezTo>
                  <a:pt x="862965" y="36862"/>
                  <a:pt x="868037" y="24051"/>
                  <a:pt x="878181" y="14430"/>
                </a:cubicBezTo>
                <a:cubicBezTo>
                  <a:pt x="888325" y="4810"/>
                  <a:pt x="901303" y="0"/>
                  <a:pt x="917114" y="0"/>
                </a:cubicBezTo>
                <a:close/>
                <a:moveTo>
                  <a:pt x="355139" y="0"/>
                </a:moveTo>
                <a:cubicBezTo>
                  <a:pt x="371141" y="0"/>
                  <a:pt x="384238" y="4810"/>
                  <a:pt x="394430" y="14430"/>
                </a:cubicBezTo>
                <a:cubicBezTo>
                  <a:pt x="404622" y="24051"/>
                  <a:pt x="409717" y="36862"/>
                  <a:pt x="409717" y="52864"/>
                </a:cubicBezTo>
                <a:cubicBezTo>
                  <a:pt x="409717" y="68580"/>
                  <a:pt x="404598" y="81415"/>
                  <a:pt x="394358" y="91369"/>
                </a:cubicBezTo>
                <a:cubicBezTo>
                  <a:pt x="384119" y="101322"/>
                  <a:pt x="371046" y="106299"/>
                  <a:pt x="355139" y="106299"/>
                </a:cubicBezTo>
                <a:cubicBezTo>
                  <a:pt x="339423" y="106299"/>
                  <a:pt x="326469" y="101322"/>
                  <a:pt x="316277" y="91369"/>
                </a:cubicBezTo>
                <a:cubicBezTo>
                  <a:pt x="306085" y="81415"/>
                  <a:pt x="300990" y="68580"/>
                  <a:pt x="300990" y="52864"/>
                </a:cubicBezTo>
                <a:cubicBezTo>
                  <a:pt x="300990" y="36862"/>
                  <a:pt x="306062" y="24051"/>
                  <a:pt x="316206" y="14430"/>
                </a:cubicBezTo>
                <a:cubicBezTo>
                  <a:pt x="326350" y="4810"/>
                  <a:pt x="339328" y="0"/>
                  <a:pt x="35513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1ED3699A-1318-4C50-AC07-AF2FD6F1528F}"/>
              </a:ext>
            </a:extLst>
          </p:cNvPr>
          <p:cNvSpPr/>
          <p:nvPr/>
        </p:nvSpPr>
        <p:spPr>
          <a:xfrm>
            <a:off x="375365" y="1983403"/>
            <a:ext cx="6127783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AA1497FA-304A-4BA4-A555-A1F76DC6EAA9}"/>
              </a:ext>
            </a:extLst>
          </p:cNvPr>
          <p:cNvSpPr/>
          <p:nvPr/>
        </p:nvSpPr>
        <p:spPr>
          <a:xfrm>
            <a:off x="369360" y="5592075"/>
            <a:ext cx="6121809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8" name="Прямоугольник: скругленные углы 67">
            <a:extLst>
              <a:ext uri="{FF2B5EF4-FFF2-40B4-BE49-F238E27FC236}">
                <a16:creationId xmlns:a16="http://schemas.microsoft.com/office/drawing/2014/main" id="{F7283DE7-4B97-4993-B95E-1EDB1EA4CD7C}"/>
              </a:ext>
            </a:extLst>
          </p:cNvPr>
          <p:cNvSpPr/>
          <p:nvPr/>
        </p:nvSpPr>
        <p:spPr>
          <a:xfrm>
            <a:off x="375365" y="2891335"/>
            <a:ext cx="6127782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6" name="Прямоугольник: скругленные углы 65">
            <a:extLst>
              <a:ext uri="{FF2B5EF4-FFF2-40B4-BE49-F238E27FC236}">
                <a16:creationId xmlns:a16="http://schemas.microsoft.com/office/drawing/2014/main" id="{DEE07F0C-F00A-41A8-B343-4159BC2273E9}"/>
              </a:ext>
            </a:extLst>
          </p:cNvPr>
          <p:cNvSpPr/>
          <p:nvPr/>
        </p:nvSpPr>
        <p:spPr>
          <a:xfrm>
            <a:off x="370113" y="4542320"/>
            <a:ext cx="6117740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5FF6C0-9FFE-4BAC-B7F1-F912D7893520}"/>
              </a:ext>
            </a:extLst>
          </p:cNvPr>
          <p:cNvSpPr txBox="1"/>
          <p:nvPr/>
        </p:nvSpPr>
        <p:spPr>
          <a:xfrm>
            <a:off x="259502" y="9011117"/>
            <a:ext cx="61271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600" dirty="0">
                <a:solidFill>
                  <a:srgbClr val="504D4E"/>
                </a:solidFill>
                <a:latin typeface="Gotham Pro" panose="02000503040000020004" pitchFamily="50" charset="0"/>
                <a:cs typeface="Gotham Pro" panose="02000503040000020004" pitchFamily="50" charset="0"/>
              </a:rPr>
              <a:t>Представленные свойства являются типовыми для выпускаемой продукции на данный момент. В связи с постоянными исследованиями и разработками, информация, содержащаяся в документе, может быть изменена.</a:t>
            </a:r>
          </a:p>
        </p:txBody>
      </p:sp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id="{255C806C-5E00-432A-8A27-5CBFC344EB41}"/>
              </a:ext>
            </a:extLst>
          </p:cNvPr>
          <p:cNvSpPr/>
          <p:nvPr/>
        </p:nvSpPr>
        <p:spPr>
          <a:xfrm>
            <a:off x="375366" y="6162645"/>
            <a:ext cx="6121058" cy="2542201"/>
          </a:xfrm>
          <a:prstGeom prst="roundRect">
            <a:avLst>
              <a:gd name="adj" fmla="val 177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E51B9-53CF-C374-FCC2-46F6C0ED3D35}"/>
              </a:ext>
            </a:extLst>
          </p:cNvPr>
          <p:cNvSpPr txBox="1"/>
          <p:nvPr/>
        </p:nvSpPr>
        <p:spPr>
          <a:xfrm>
            <a:off x="467841" y="2080635"/>
            <a:ext cx="817387" cy="106299"/>
          </a:xfrm>
          <a:custGeom>
            <a:avLst/>
            <a:gdLst/>
            <a:ahLst/>
            <a:cxnLst/>
            <a:rect l="l" t="t" r="r" b="b"/>
            <a:pathLst>
              <a:path w="817387" h="106299">
                <a:moveTo>
                  <a:pt x="472487" y="24003"/>
                </a:moveTo>
                <a:lnTo>
                  <a:pt x="456628" y="65151"/>
                </a:lnTo>
                <a:lnTo>
                  <a:pt x="488061" y="65151"/>
                </a:ln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09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747807" y="2572"/>
                </a:moveTo>
                <a:lnTo>
                  <a:pt x="814816" y="2572"/>
                </a:lnTo>
                <a:lnTo>
                  <a:pt x="814816" y="18288"/>
                </a:lnTo>
                <a:lnTo>
                  <a:pt x="765810" y="18288"/>
                </a:lnTo>
                <a:lnTo>
                  <a:pt x="765810" y="44005"/>
                </a:lnTo>
                <a:lnTo>
                  <a:pt x="812244" y="44005"/>
                </a:lnTo>
                <a:lnTo>
                  <a:pt x="812244" y="59150"/>
                </a:lnTo>
                <a:lnTo>
                  <a:pt x="765810" y="59150"/>
                </a:lnTo>
                <a:lnTo>
                  <a:pt x="765810" y="87725"/>
                </a:lnTo>
                <a:lnTo>
                  <a:pt x="817387" y="87725"/>
                </a:lnTo>
                <a:lnTo>
                  <a:pt x="817387" y="103727"/>
                </a:lnTo>
                <a:lnTo>
                  <a:pt x="747807" y="103727"/>
                </a:lnTo>
                <a:close/>
                <a:moveTo>
                  <a:pt x="643032" y="2572"/>
                </a:moveTo>
                <a:lnTo>
                  <a:pt x="661035" y="2572"/>
                </a:lnTo>
                <a:lnTo>
                  <a:pt x="661035" y="76581"/>
                </a:lnTo>
                <a:lnTo>
                  <a:pt x="661463" y="76581"/>
                </a:lnTo>
                <a:lnTo>
                  <a:pt x="708898" y="2572"/>
                </a:lnTo>
                <a:lnTo>
                  <a:pt x="728329" y="2572"/>
                </a:lnTo>
                <a:lnTo>
                  <a:pt x="728329" y="103727"/>
                </a:lnTo>
                <a:lnTo>
                  <a:pt x="710326" y="103727"/>
                </a:lnTo>
                <a:lnTo>
                  <a:pt x="710326" y="30289"/>
                </a:lnTo>
                <a:lnTo>
                  <a:pt x="710041" y="30289"/>
                </a:lnTo>
                <a:lnTo>
                  <a:pt x="662749" y="103727"/>
                </a:lnTo>
                <a:lnTo>
                  <a:pt x="643032" y="103727"/>
                </a:lnTo>
                <a:close/>
                <a:moveTo>
                  <a:pt x="538257" y="2572"/>
                </a:moveTo>
                <a:lnTo>
                  <a:pt x="556259" y="2572"/>
                </a:lnTo>
                <a:lnTo>
                  <a:pt x="556259" y="43434"/>
                </a:lnTo>
                <a:lnTo>
                  <a:pt x="603551" y="43434"/>
                </a:lnTo>
                <a:lnTo>
                  <a:pt x="603551" y="2572"/>
                </a:lnTo>
                <a:lnTo>
                  <a:pt x="621553" y="2572"/>
                </a:lnTo>
                <a:lnTo>
                  <a:pt x="621553" y="103727"/>
                </a:lnTo>
                <a:lnTo>
                  <a:pt x="603551" y="103727"/>
                </a:lnTo>
                <a:lnTo>
                  <a:pt x="603551" y="58864"/>
                </a:lnTo>
                <a:lnTo>
                  <a:pt x="556259" y="58864"/>
                </a:lnTo>
                <a:lnTo>
                  <a:pt x="556259" y="103727"/>
                </a:lnTo>
                <a:lnTo>
                  <a:pt x="538257" y="103727"/>
                </a:lnTo>
                <a:close/>
                <a:moveTo>
                  <a:pt x="465201" y="2572"/>
                </a:moveTo>
                <a:lnTo>
                  <a:pt x="480774" y="2572"/>
                </a:lnTo>
                <a:lnTo>
                  <a:pt x="524351" y="103727"/>
                </a:lnTo>
                <a:lnTo>
                  <a:pt x="503777" y="103727"/>
                </a:lnTo>
                <a:lnTo>
                  <a:pt x="494347" y="80581"/>
                </a:lnTo>
                <a:lnTo>
                  <a:pt x="450484" y="80581"/>
                </a:lnTo>
                <a:lnTo>
                  <a:pt x="441340" y="103727"/>
                </a:lnTo>
                <a:lnTo>
                  <a:pt x="421195" y="103727"/>
                </a:lnTo>
                <a:close/>
                <a:moveTo>
                  <a:pt x="233457" y="2572"/>
                </a:moveTo>
                <a:lnTo>
                  <a:pt x="251460" y="2572"/>
                </a:lnTo>
                <a:lnTo>
                  <a:pt x="251460" y="76581"/>
                </a:lnTo>
                <a:lnTo>
                  <a:pt x="251888" y="76581"/>
                </a:lnTo>
                <a:lnTo>
                  <a:pt x="299323" y="2572"/>
                </a:lnTo>
                <a:lnTo>
                  <a:pt x="318754" y="2572"/>
                </a:lnTo>
                <a:lnTo>
                  <a:pt x="318754" y="103727"/>
                </a:lnTo>
                <a:lnTo>
                  <a:pt x="300751" y="103727"/>
                </a:lnTo>
                <a:lnTo>
                  <a:pt x="300751" y="30289"/>
                </a:lnTo>
                <a:lnTo>
                  <a:pt x="300466" y="30289"/>
                </a:lnTo>
                <a:lnTo>
                  <a:pt x="253174" y="103727"/>
                </a:lnTo>
                <a:lnTo>
                  <a:pt x="233457" y="103727"/>
                </a:lnTo>
                <a:close/>
                <a:moveTo>
                  <a:pt x="128682" y="2572"/>
                </a:moveTo>
                <a:lnTo>
                  <a:pt x="211121" y="2572"/>
                </a:lnTo>
                <a:lnTo>
                  <a:pt x="211121" y="103727"/>
                </a:lnTo>
                <a:lnTo>
                  <a:pt x="193119" y="103727"/>
                </a:lnTo>
                <a:lnTo>
                  <a:pt x="193119" y="18288"/>
                </a:lnTo>
                <a:lnTo>
                  <a:pt x="146685" y="18288"/>
                </a:lnTo>
                <a:lnTo>
                  <a:pt x="146685" y="103727"/>
                </a:lnTo>
                <a:lnTo>
                  <a:pt x="128682" y="103727"/>
                </a:lnTo>
                <a:close/>
                <a:moveTo>
                  <a:pt x="388239" y="0"/>
                </a:moveTo>
                <a:cubicBezTo>
                  <a:pt x="395287" y="0"/>
                  <a:pt x="402216" y="1310"/>
                  <a:pt x="409027" y="3929"/>
                </a:cubicBezTo>
                <a:cubicBezTo>
                  <a:pt x="415837" y="6548"/>
                  <a:pt x="421147" y="10382"/>
                  <a:pt x="424957" y="15430"/>
                </a:cubicBezTo>
                <a:lnTo>
                  <a:pt x="411241" y="26289"/>
                </a:lnTo>
                <a:cubicBezTo>
                  <a:pt x="408765" y="22860"/>
                  <a:pt x="405407" y="20264"/>
                  <a:pt x="401169" y="18502"/>
                </a:cubicBezTo>
                <a:cubicBezTo>
                  <a:pt x="396930" y="16740"/>
                  <a:pt x="392620" y="15859"/>
                  <a:pt x="388239" y="15859"/>
                </a:cubicBezTo>
                <a:cubicBezTo>
                  <a:pt x="377952" y="15859"/>
                  <a:pt x="369546" y="19383"/>
                  <a:pt x="363021" y="26432"/>
                </a:cubicBezTo>
                <a:cubicBezTo>
                  <a:pt x="356496" y="33480"/>
                  <a:pt x="353234" y="42291"/>
                  <a:pt x="353234" y="52864"/>
                </a:cubicBezTo>
                <a:cubicBezTo>
                  <a:pt x="353234" y="63913"/>
                  <a:pt x="356354" y="72890"/>
                  <a:pt x="362592" y="79796"/>
                </a:cubicBezTo>
                <a:cubicBezTo>
                  <a:pt x="368831" y="86701"/>
                  <a:pt x="377142" y="90154"/>
                  <a:pt x="387524" y="90154"/>
                </a:cubicBezTo>
                <a:cubicBezTo>
                  <a:pt x="398192" y="90154"/>
                  <a:pt x="406384" y="86249"/>
                  <a:pt x="412099" y="78438"/>
                </a:cubicBezTo>
                <a:lnTo>
                  <a:pt x="426529" y="88582"/>
                </a:lnTo>
                <a:cubicBezTo>
                  <a:pt x="417099" y="100393"/>
                  <a:pt x="404050" y="106299"/>
                  <a:pt x="387381" y="106299"/>
                </a:cubicBezTo>
                <a:cubicBezTo>
                  <a:pt x="371570" y="106299"/>
                  <a:pt x="358616" y="101322"/>
                  <a:pt x="348519" y="91368"/>
                </a:cubicBezTo>
                <a:cubicBezTo>
                  <a:pt x="338423" y="81415"/>
                  <a:pt x="333375" y="68580"/>
                  <a:pt x="333375" y="52864"/>
                </a:cubicBezTo>
                <a:cubicBezTo>
                  <a:pt x="333375" y="36957"/>
                  <a:pt x="338542" y="24170"/>
                  <a:pt x="348876" y="14502"/>
                </a:cubicBezTo>
                <a:cubicBezTo>
                  <a:pt x="359211" y="4834"/>
                  <a:pt x="372332" y="0"/>
                  <a:pt x="388239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FC2BBE-DE71-47EE-966E-CD120CF79A7C}"/>
              </a:ext>
            </a:extLst>
          </p:cNvPr>
          <p:cNvSpPr txBox="1"/>
          <p:nvPr/>
        </p:nvSpPr>
        <p:spPr>
          <a:xfrm>
            <a:off x="272487" y="2327453"/>
            <a:ext cx="6313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Премиальная универсальная синтетическая жидкость для автоматических коробок передач. Изготавливается из высококачественных синтетических базовых масел с применением передового пакета присадок. Разработано с учетом жестких требований широкого перечня производителей АКПП и автомобилей.</a:t>
            </a:r>
          </a:p>
        </p:txBody>
      </p:sp>
      <p:graphicFrame>
        <p:nvGraphicFramePr>
          <p:cNvPr id="37" name="Таблица 35">
            <a:extLst>
              <a:ext uri="{FF2B5EF4-FFF2-40B4-BE49-F238E27FC236}">
                <a16:creationId xmlns:a16="http://schemas.microsoft.com/office/drawing/2014/main" id="{E9DDCBC0-39D2-4335-9BDC-6A9E7C7E9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0884273"/>
              </p:ext>
            </p:extLst>
          </p:nvPr>
        </p:nvGraphicFramePr>
        <p:xfrm>
          <a:off x="368455" y="7212691"/>
          <a:ext cx="6115423" cy="1777115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85287">
                  <a:extLst>
                    <a:ext uri="{9D8B030D-6E8A-4147-A177-3AD203B41FA5}">
                      <a16:colId xmlns:a16="http://schemas.microsoft.com/office/drawing/2014/main" val="418267490"/>
                    </a:ext>
                  </a:extLst>
                </a:gridCol>
                <a:gridCol w="1610957">
                  <a:extLst>
                    <a:ext uri="{9D8B030D-6E8A-4147-A177-3AD203B41FA5}">
                      <a16:colId xmlns:a16="http://schemas.microsoft.com/office/drawing/2014/main" val="3791227886"/>
                    </a:ext>
                  </a:extLst>
                </a:gridCol>
                <a:gridCol w="1719179">
                  <a:extLst>
                    <a:ext uri="{9D8B030D-6E8A-4147-A177-3AD203B41FA5}">
                      <a16:colId xmlns:a16="http://schemas.microsoft.com/office/drawing/2014/main" val="4012849207"/>
                    </a:ext>
                  </a:extLst>
                </a:gridCol>
              </a:tblGrid>
              <a:tr h="317153">
                <a:tc>
                  <a:txBody>
                    <a:bodyPr/>
                    <a:lstStyle/>
                    <a:p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МЕТОД ИСПЫТАНИЯ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ЗНАЧЕНИЕ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651046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800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Цвет продукта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230"/>
                        </a:spcBef>
                      </a:pPr>
                      <a:r>
                        <a:rPr lang="ru-RU" sz="1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Красный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3719752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800" marR="0" lvl="0" indent="0" algn="l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23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Плотность</a:t>
                      </a:r>
                      <a:r>
                        <a:rPr kumimoji="0" lang="ru-RU" sz="800" b="0" i="0" u="none" strike="noStrike" kern="1200" cap="none" spc="-4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kumimoji="0" lang="ru-RU" sz="8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r>
                        <a:rPr kumimoji="0" lang="ru-RU" sz="800" b="0" i="0" u="none" strike="noStrike" kern="1200" cap="none" spc="-5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</a:t>
                      </a:r>
                      <a:r>
                        <a:rPr kumimoji="0" lang="ru-RU" sz="800" b="0" i="0" u="none" strike="noStrike" kern="1200" cap="none" spc="-6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kumimoji="0" lang="ru-RU" sz="800" b="0" i="0" u="none" strike="noStrike" kern="1200" cap="none" spc="-10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кг/м</a:t>
                      </a:r>
                      <a:r>
                        <a:rPr kumimoji="0" lang="ru-RU" sz="800" b="0" i="0" u="none" strike="noStrike" kern="1200" cap="none" spc="-10" normalizeH="0" baseline="3000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kumimoji="0" lang="ru-RU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82643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23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D4052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lvl="0" indent="0" algn="ctr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18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1" i="0" u="none" strike="noStrike" kern="1200" cap="none" spc="-25" normalizeH="0" baseline="0" noProof="0" dirty="0">
                          <a:ln>
                            <a:noFill/>
                          </a:ln>
                          <a:solidFill>
                            <a:srgbClr val="182643"/>
                          </a:solidFill>
                          <a:effectLst/>
                          <a:uLnTx/>
                          <a:uFillTx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844</a:t>
                      </a:r>
                      <a:endParaRPr kumimoji="0" lang="ru-RU" sz="105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82643"/>
                        </a:solidFill>
                        <a:effectLst/>
                        <a:uLnTx/>
                        <a:uFillTx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4374104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Вязкость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кинематическая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D445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,4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589220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Индекс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вязкости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D2270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97425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Динамическая вязкость -</a:t>
                      </a:r>
                      <a:r>
                        <a:rPr lang="en-US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°С, </a:t>
                      </a:r>
                      <a:r>
                        <a:rPr lang="ru-RU" sz="800" dirty="0" err="1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мПа×с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</a:t>
                      </a:r>
                      <a:r>
                        <a:rPr lang="en-US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2983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0200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9642938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-5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вспышки</a:t>
                      </a:r>
                      <a:r>
                        <a:rPr lang="ru-RU" sz="800" spc="-3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открытом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тигле,</a:t>
                      </a:r>
                      <a:r>
                        <a:rPr lang="ru-RU" sz="800" spc="-6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014994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6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застывания,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D97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–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7115650"/>
                  </a:ext>
                </a:extLst>
              </a:tr>
            </a:tbl>
          </a:graphicData>
        </a:graphic>
      </p:graphicFrame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E60AA69-FDBC-4151-A88A-5A4EBA40DFCD}"/>
              </a:ext>
            </a:extLst>
          </p:cNvPr>
          <p:cNvSpPr/>
          <p:nvPr/>
        </p:nvSpPr>
        <p:spPr>
          <a:xfrm>
            <a:off x="-521495" y="4284307"/>
            <a:ext cx="114299" cy="1152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16377A-6326-4E23-885B-B8F10AE17466}"/>
              </a:ext>
            </a:extLst>
          </p:cNvPr>
          <p:cNvSpPr txBox="1"/>
          <p:nvPr/>
        </p:nvSpPr>
        <p:spPr>
          <a:xfrm>
            <a:off x="271931" y="1048239"/>
            <a:ext cx="5214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MICHI ATF MULTIVEHICLE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226AC52-C388-4D28-B111-1BB0EC5A5114}"/>
              </a:ext>
            </a:extLst>
          </p:cNvPr>
          <p:cNvSpPr txBox="1"/>
          <p:nvPr/>
        </p:nvSpPr>
        <p:spPr>
          <a:xfrm>
            <a:off x="281643" y="1508334"/>
            <a:ext cx="45208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Синтетическая жидкость для АКПП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539D9-F525-5729-B42E-391D05117CCA}"/>
              </a:ext>
            </a:extLst>
          </p:cNvPr>
          <p:cNvSpPr txBox="1"/>
          <p:nvPr/>
        </p:nvSpPr>
        <p:spPr>
          <a:xfrm>
            <a:off x="472662" y="5704344"/>
            <a:ext cx="1214819" cy="126730"/>
          </a:xfrm>
          <a:custGeom>
            <a:avLst/>
            <a:gdLst/>
            <a:ahLst/>
            <a:cxnLst/>
            <a:rect l="l" t="t" r="r" b="b"/>
            <a:pathLst>
              <a:path w="1214819" h="126730">
                <a:moveTo>
                  <a:pt x="1046703" y="59150"/>
                </a:moveTo>
                <a:lnTo>
                  <a:pt x="1046703" y="88582"/>
                </a:lnTo>
                <a:lnTo>
                  <a:pt x="1062847" y="88582"/>
                </a:lnTo>
                <a:cubicBezTo>
                  <a:pt x="1077897" y="88582"/>
                  <a:pt x="1085422" y="83534"/>
                  <a:pt x="1085422" y="73438"/>
                </a:cubicBezTo>
                <a:cubicBezTo>
                  <a:pt x="1085422" y="68294"/>
                  <a:pt x="1083659" y="64627"/>
                  <a:pt x="1080135" y="62436"/>
                </a:cubicBezTo>
                <a:cubicBezTo>
                  <a:pt x="1076611" y="60246"/>
                  <a:pt x="1071087" y="59150"/>
                  <a:pt x="1063562" y="59150"/>
                </a:cubicBezTo>
                <a:close/>
                <a:moveTo>
                  <a:pt x="1162955" y="24003"/>
                </a:moveTo>
                <a:lnTo>
                  <a:pt x="1147096" y="65151"/>
                </a:lnTo>
                <a:lnTo>
                  <a:pt x="1178529" y="65151"/>
                </a:lnTo>
                <a:close/>
                <a:moveTo>
                  <a:pt x="122778" y="17716"/>
                </a:moveTo>
                <a:lnTo>
                  <a:pt x="122778" y="46720"/>
                </a:lnTo>
                <a:lnTo>
                  <a:pt x="135351" y="46720"/>
                </a:lnTo>
                <a:cubicBezTo>
                  <a:pt x="150305" y="46720"/>
                  <a:pt x="157782" y="41767"/>
                  <a:pt x="157782" y="31861"/>
                </a:cubicBezTo>
                <a:cubicBezTo>
                  <a:pt x="157782" y="26432"/>
                  <a:pt x="155805" y="22717"/>
                  <a:pt x="151853" y="20717"/>
                </a:cubicBezTo>
                <a:cubicBezTo>
                  <a:pt x="147900" y="18717"/>
                  <a:pt x="142590" y="17716"/>
                  <a:pt x="135922" y="17716"/>
                </a:cubicBezTo>
                <a:close/>
                <a:moveTo>
                  <a:pt x="1046703" y="17431"/>
                </a:moveTo>
                <a:lnTo>
                  <a:pt x="1046703" y="43720"/>
                </a:lnTo>
                <a:lnTo>
                  <a:pt x="1062705" y="43720"/>
                </a:lnTo>
                <a:cubicBezTo>
                  <a:pt x="1068705" y="43720"/>
                  <a:pt x="1073277" y="42529"/>
                  <a:pt x="1076421" y="40148"/>
                </a:cubicBezTo>
                <a:cubicBezTo>
                  <a:pt x="1079564" y="37767"/>
                  <a:pt x="1081135" y="34385"/>
                  <a:pt x="1081135" y="30004"/>
                </a:cubicBezTo>
                <a:cubicBezTo>
                  <a:pt x="1081135" y="25527"/>
                  <a:pt x="1079516" y="22312"/>
                  <a:pt x="1076278" y="20360"/>
                </a:cubicBezTo>
                <a:cubicBezTo>
                  <a:pt x="1073039" y="18407"/>
                  <a:pt x="1067991" y="17431"/>
                  <a:pt x="1061133" y="17431"/>
                </a:cubicBezTo>
                <a:close/>
                <a:moveTo>
                  <a:pt x="1155669" y="2572"/>
                </a:moveTo>
                <a:lnTo>
                  <a:pt x="1171242" y="2572"/>
                </a:lnTo>
                <a:lnTo>
                  <a:pt x="1214819" y="103727"/>
                </a:lnTo>
                <a:lnTo>
                  <a:pt x="1194245" y="103727"/>
                </a:lnTo>
                <a:lnTo>
                  <a:pt x="1184815" y="80581"/>
                </a:lnTo>
                <a:lnTo>
                  <a:pt x="1140952" y="80581"/>
                </a:lnTo>
                <a:lnTo>
                  <a:pt x="1131808" y="103727"/>
                </a:lnTo>
                <a:lnTo>
                  <a:pt x="1111663" y="103727"/>
                </a:lnTo>
                <a:close/>
                <a:moveTo>
                  <a:pt x="1028700" y="2572"/>
                </a:moveTo>
                <a:lnTo>
                  <a:pt x="1068134" y="2572"/>
                </a:lnTo>
                <a:cubicBezTo>
                  <a:pt x="1076706" y="2572"/>
                  <a:pt x="1084017" y="4667"/>
                  <a:pt x="1090065" y="8858"/>
                </a:cubicBezTo>
                <a:cubicBezTo>
                  <a:pt x="1096114" y="13049"/>
                  <a:pt x="1099138" y="19431"/>
                  <a:pt x="1099138" y="28004"/>
                </a:cubicBezTo>
                <a:cubicBezTo>
                  <a:pt x="1099138" y="33528"/>
                  <a:pt x="1097566" y="38195"/>
                  <a:pt x="1094423" y="42005"/>
                </a:cubicBezTo>
                <a:cubicBezTo>
                  <a:pt x="1091280" y="45815"/>
                  <a:pt x="1086993" y="48530"/>
                  <a:pt x="1081564" y="50149"/>
                </a:cubicBezTo>
                <a:lnTo>
                  <a:pt x="1081564" y="50435"/>
                </a:lnTo>
                <a:cubicBezTo>
                  <a:pt x="1088136" y="51292"/>
                  <a:pt x="1093423" y="53816"/>
                  <a:pt x="1097423" y="58007"/>
                </a:cubicBezTo>
                <a:cubicBezTo>
                  <a:pt x="1101424" y="62198"/>
                  <a:pt x="1103424" y="67627"/>
                  <a:pt x="1103424" y="74295"/>
                </a:cubicBezTo>
                <a:cubicBezTo>
                  <a:pt x="1103424" y="79534"/>
                  <a:pt x="1102352" y="84130"/>
                  <a:pt x="1100209" y="88082"/>
                </a:cubicBezTo>
                <a:cubicBezTo>
                  <a:pt x="1098066" y="92035"/>
                  <a:pt x="1095137" y="95107"/>
                  <a:pt x="1091422" y="97298"/>
                </a:cubicBezTo>
                <a:cubicBezTo>
                  <a:pt x="1087708" y="99489"/>
                  <a:pt x="1083659" y="101108"/>
                  <a:pt x="1079278" y="102156"/>
                </a:cubicBezTo>
                <a:cubicBezTo>
                  <a:pt x="1074897" y="103203"/>
                  <a:pt x="1070182" y="103727"/>
                  <a:pt x="1065133" y="103727"/>
                </a:cubicBezTo>
                <a:lnTo>
                  <a:pt x="1028700" y="103727"/>
                </a:lnTo>
                <a:close/>
                <a:moveTo>
                  <a:pt x="762000" y="2572"/>
                </a:moveTo>
                <a:lnTo>
                  <a:pt x="829009" y="2572"/>
                </a:lnTo>
                <a:lnTo>
                  <a:pt x="829009" y="18288"/>
                </a:lnTo>
                <a:lnTo>
                  <a:pt x="780003" y="18288"/>
                </a:lnTo>
                <a:lnTo>
                  <a:pt x="780003" y="44005"/>
                </a:lnTo>
                <a:lnTo>
                  <a:pt x="826437" y="44005"/>
                </a:lnTo>
                <a:lnTo>
                  <a:pt x="826437" y="59150"/>
                </a:lnTo>
                <a:lnTo>
                  <a:pt x="780003" y="59150"/>
                </a:lnTo>
                <a:lnTo>
                  <a:pt x="780003" y="87725"/>
                </a:lnTo>
                <a:lnTo>
                  <a:pt x="831581" y="87725"/>
                </a:lnTo>
                <a:lnTo>
                  <a:pt x="831581" y="103727"/>
                </a:lnTo>
                <a:lnTo>
                  <a:pt x="762000" y="103727"/>
                </a:lnTo>
                <a:close/>
                <a:moveTo>
                  <a:pt x="609600" y="2572"/>
                </a:moveTo>
                <a:lnTo>
                  <a:pt x="627603" y="2572"/>
                </a:lnTo>
                <a:lnTo>
                  <a:pt x="627603" y="87725"/>
                </a:lnTo>
                <a:lnTo>
                  <a:pt x="666036" y="87725"/>
                </a:lnTo>
                <a:lnTo>
                  <a:pt x="666036" y="2572"/>
                </a:lnTo>
                <a:lnTo>
                  <a:pt x="684038" y="2572"/>
                </a:lnTo>
                <a:lnTo>
                  <a:pt x="684038" y="87725"/>
                </a:lnTo>
                <a:lnTo>
                  <a:pt x="722472" y="87725"/>
                </a:lnTo>
                <a:lnTo>
                  <a:pt x="722472" y="2572"/>
                </a:lnTo>
                <a:lnTo>
                  <a:pt x="740474" y="2572"/>
                </a:lnTo>
                <a:lnTo>
                  <a:pt x="740474" y="87725"/>
                </a:lnTo>
                <a:lnTo>
                  <a:pt x="751618" y="87725"/>
                </a:lnTo>
                <a:lnTo>
                  <a:pt x="751618" y="126730"/>
                </a:lnTo>
                <a:lnTo>
                  <a:pt x="735473" y="126730"/>
                </a:lnTo>
                <a:lnTo>
                  <a:pt x="735473" y="103727"/>
                </a:lnTo>
                <a:lnTo>
                  <a:pt x="609600" y="103727"/>
                </a:lnTo>
                <a:close/>
                <a:moveTo>
                  <a:pt x="501777" y="2572"/>
                </a:moveTo>
                <a:lnTo>
                  <a:pt x="522637" y="2572"/>
                </a:lnTo>
                <a:lnTo>
                  <a:pt x="550783" y="54578"/>
                </a:lnTo>
                <a:lnTo>
                  <a:pt x="577358" y="2572"/>
                </a:lnTo>
                <a:lnTo>
                  <a:pt x="597504" y="2572"/>
                </a:lnTo>
                <a:lnTo>
                  <a:pt x="555498" y="80439"/>
                </a:lnTo>
                <a:cubicBezTo>
                  <a:pt x="550926" y="89011"/>
                  <a:pt x="546473" y="95274"/>
                  <a:pt x="542139" y="99227"/>
                </a:cubicBezTo>
                <a:cubicBezTo>
                  <a:pt x="537806" y="103180"/>
                  <a:pt x="531781" y="105156"/>
                  <a:pt x="524066" y="105156"/>
                </a:cubicBezTo>
                <a:cubicBezTo>
                  <a:pt x="519113" y="105156"/>
                  <a:pt x="514827" y="104727"/>
                  <a:pt x="511207" y="103870"/>
                </a:cubicBezTo>
                <a:lnTo>
                  <a:pt x="513493" y="87868"/>
                </a:lnTo>
                <a:cubicBezTo>
                  <a:pt x="516255" y="88725"/>
                  <a:pt x="519065" y="89154"/>
                  <a:pt x="521923" y="89154"/>
                </a:cubicBezTo>
                <a:cubicBezTo>
                  <a:pt x="525637" y="89154"/>
                  <a:pt x="528614" y="88249"/>
                  <a:pt x="530852" y="86439"/>
                </a:cubicBezTo>
                <a:cubicBezTo>
                  <a:pt x="533091" y="84630"/>
                  <a:pt x="535305" y="81582"/>
                  <a:pt x="537496" y="77295"/>
                </a:cubicBezTo>
                <a:lnTo>
                  <a:pt x="540639" y="71295"/>
                </a:lnTo>
                <a:close/>
                <a:moveTo>
                  <a:pt x="381000" y="2572"/>
                </a:moveTo>
                <a:lnTo>
                  <a:pt x="409147" y="2572"/>
                </a:lnTo>
                <a:lnTo>
                  <a:pt x="435436" y="74438"/>
                </a:lnTo>
                <a:lnTo>
                  <a:pt x="435864" y="74438"/>
                </a:lnTo>
                <a:lnTo>
                  <a:pt x="461868" y="2572"/>
                </a:lnTo>
                <a:lnTo>
                  <a:pt x="490157" y="2572"/>
                </a:lnTo>
                <a:lnTo>
                  <a:pt x="490157" y="103727"/>
                </a:lnTo>
                <a:lnTo>
                  <a:pt x="472297" y="103727"/>
                </a:lnTo>
                <a:lnTo>
                  <a:pt x="472297" y="22431"/>
                </a:lnTo>
                <a:lnTo>
                  <a:pt x="472012" y="22431"/>
                </a:lnTo>
                <a:lnTo>
                  <a:pt x="441294" y="103727"/>
                </a:lnTo>
                <a:lnTo>
                  <a:pt x="428721" y="103727"/>
                </a:lnTo>
                <a:lnTo>
                  <a:pt x="398431" y="22431"/>
                </a:lnTo>
                <a:lnTo>
                  <a:pt x="398145" y="22431"/>
                </a:lnTo>
                <a:lnTo>
                  <a:pt x="398145" y="103727"/>
                </a:lnTo>
                <a:lnTo>
                  <a:pt x="381000" y="103727"/>
                </a:lnTo>
                <a:close/>
                <a:moveTo>
                  <a:pt x="276225" y="2572"/>
                </a:moveTo>
                <a:lnTo>
                  <a:pt x="294228" y="2572"/>
                </a:lnTo>
                <a:lnTo>
                  <a:pt x="294228" y="76581"/>
                </a:lnTo>
                <a:lnTo>
                  <a:pt x="294656" y="76581"/>
                </a:lnTo>
                <a:lnTo>
                  <a:pt x="342091" y="2572"/>
                </a:lnTo>
                <a:lnTo>
                  <a:pt x="361522" y="2572"/>
                </a:lnTo>
                <a:lnTo>
                  <a:pt x="361522" y="103727"/>
                </a:lnTo>
                <a:lnTo>
                  <a:pt x="343519" y="103727"/>
                </a:lnTo>
                <a:lnTo>
                  <a:pt x="343519" y="30289"/>
                </a:lnTo>
                <a:lnTo>
                  <a:pt x="343234" y="30289"/>
                </a:lnTo>
                <a:lnTo>
                  <a:pt x="295942" y="103727"/>
                </a:lnTo>
                <a:lnTo>
                  <a:pt x="276225" y="103727"/>
                </a:lnTo>
                <a:close/>
                <a:moveTo>
                  <a:pt x="190500" y="2572"/>
                </a:moveTo>
                <a:lnTo>
                  <a:pt x="257509" y="2572"/>
                </a:lnTo>
                <a:lnTo>
                  <a:pt x="257509" y="18288"/>
                </a:lnTo>
                <a:lnTo>
                  <a:pt x="208503" y="18288"/>
                </a:lnTo>
                <a:lnTo>
                  <a:pt x="208503" y="44005"/>
                </a:lnTo>
                <a:lnTo>
                  <a:pt x="254937" y="44005"/>
                </a:lnTo>
                <a:lnTo>
                  <a:pt x="254937" y="59150"/>
                </a:lnTo>
                <a:lnTo>
                  <a:pt x="208503" y="59150"/>
                </a:lnTo>
                <a:lnTo>
                  <a:pt x="208503" y="87725"/>
                </a:lnTo>
                <a:lnTo>
                  <a:pt x="260080" y="87725"/>
                </a:lnTo>
                <a:lnTo>
                  <a:pt x="260080" y="103727"/>
                </a:lnTo>
                <a:lnTo>
                  <a:pt x="190500" y="103727"/>
                </a:lnTo>
                <a:close/>
                <a:moveTo>
                  <a:pt x="104775" y="2572"/>
                </a:moveTo>
                <a:lnTo>
                  <a:pt x="137779" y="2572"/>
                </a:lnTo>
                <a:cubicBezTo>
                  <a:pt x="163211" y="2572"/>
                  <a:pt x="175927" y="12335"/>
                  <a:pt x="175927" y="31861"/>
                </a:cubicBezTo>
                <a:cubicBezTo>
                  <a:pt x="175927" y="42339"/>
                  <a:pt x="172308" y="49959"/>
                  <a:pt x="165069" y="54721"/>
                </a:cubicBezTo>
                <a:cubicBezTo>
                  <a:pt x="157830" y="59484"/>
                  <a:pt x="148352" y="61865"/>
                  <a:pt x="136636" y="61865"/>
                </a:cubicBezTo>
                <a:lnTo>
                  <a:pt x="122778" y="61865"/>
                </a:lnTo>
                <a:lnTo>
                  <a:pt x="122778" y="103727"/>
                </a:lnTo>
                <a:lnTo>
                  <a:pt x="104775" y="103727"/>
                </a:lnTo>
                <a:close/>
                <a:moveTo>
                  <a:pt x="0" y="2572"/>
                </a:moveTo>
                <a:lnTo>
                  <a:pt x="82439" y="2572"/>
                </a:lnTo>
                <a:lnTo>
                  <a:pt x="82439" y="103727"/>
                </a:lnTo>
                <a:lnTo>
                  <a:pt x="64437" y="103727"/>
                </a:lnTo>
                <a:lnTo>
                  <a:pt x="64437" y="18288"/>
                </a:lnTo>
                <a:lnTo>
                  <a:pt x="18003" y="18288"/>
                </a:lnTo>
                <a:lnTo>
                  <a:pt x="18003" y="103727"/>
                </a:lnTo>
                <a:lnTo>
                  <a:pt x="0" y="103727"/>
                </a:lnTo>
                <a:close/>
                <a:moveTo>
                  <a:pt x="897732" y="0"/>
                </a:moveTo>
                <a:cubicBezTo>
                  <a:pt x="904780" y="0"/>
                  <a:pt x="911709" y="1310"/>
                  <a:pt x="918520" y="3929"/>
                </a:cubicBezTo>
                <a:cubicBezTo>
                  <a:pt x="921925" y="5239"/>
                  <a:pt x="924955" y="6852"/>
                  <a:pt x="927610" y="8769"/>
                </a:cubicBezTo>
                <a:lnTo>
                  <a:pt x="932403" y="13436"/>
                </a:lnTo>
                <a:lnTo>
                  <a:pt x="932403" y="2572"/>
                </a:lnTo>
                <a:lnTo>
                  <a:pt x="1012413" y="2572"/>
                </a:lnTo>
                <a:lnTo>
                  <a:pt x="1012413" y="18288"/>
                </a:lnTo>
                <a:lnTo>
                  <a:pt x="981409" y="18288"/>
                </a:lnTo>
                <a:lnTo>
                  <a:pt x="981409" y="103727"/>
                </a:lnTo>
                <a:lnTo>
                  <a:pt x="963406" y="103727"/>
                </a:lnTo>
                <a:lnTo>
                  <a:pt x="963406" y="18288"/>
                </a:lnTo>
                <a:lnTo>
                  <a:pt x="932403" y="18288"/>
                </a:lnTo>
                <a:lnTo>
                  <a:pt x="932403" y="17052"/>
                </a:lnTo>
                <a:lnTo>
                  <a:pt x="920734" y="26289"/>
                </a:lnTo>
                <a:cubicBezTo>
                  <a:pt x="918258" y="22860"/>
                  <a:pt x="914900" y="20264"/>
                  <a:pt x="910662" y="18502"/>
                </a:cubicBezTo>
                <a:cubicBezTo>
                  <a:pt x="906423" y="16740"/>
                  <a:pt x="902113" y="15859"/>
                  <a:pt x="897732" y="15859"/>
                </a:cubicBezTo>
                <a:cubicBezTo>
                  <a:pt x="887445" y="15859"/>
                  <a:pt x="879039" y="19383"/>
                  <a:pt x="872514" y="26432"/>
                </a:cubicBezTo>
                <a:cubicBezTo>
                  <a:pt x="865989" y="33480"/>
                  <a:pt x="862727" y="42291"/>
                  <a:pt x="862727" y="52864"/>
                </a:cubicBezTo>
                <a:cubicBezTo>
                  <a:pt x="862727" y="63913"/>
                  <a:pt x="865847" y="72890"/>
                  <a:pt x="872086" y="79796"/>
                </a:cubicBezTo>
                <a:cubicBezTo>
                  <a:pt x="878324" y="86701"/>
                  <a:pt x="886635" y="90154"/>
                  <a:pt x="897017" y="90154"/>
                </a:cubicBezTo>
                <a:cubicBezTo>
                  <a:pt x="907685" y="90154"/>
                  <a:pt x="915877" y="86249"/>
                  <a:pt x="921592" y="78438"/>
                </a:cubicBezTo>
                <a:lnTo>
                  <a:pt x="936022" y="88582"/>
                </a:lnTo>
                <a:cubicBezTo>
                  <a:pt x="926592" y="100393"/>
                  <a:pt x="913543" y="106299"/>
                  <a:pt x="896874" y="106299"/>
                </a:cubicBezTo>
                <a:cubicBezTo>
                  <a:pt x="881063" y="106299"/>
                  <a:pt x="868109" y="101322"/>
                  <a:pt x="858012" y="91369"/>
                </a:cubicBezTo>
                <a:cubicBezTo>
                  <a:pt x="847916" y="81415"/>
                  <a:pt x="842868" y="68580"/>
                  <a:pt x="842868" y="52864"/>
                </a:cubicBezTo>
                <a:cubicBezTo>
                  <a:pt x="842868" y="36957"/>
                  <a:pt x="848035" y="24170"/>
                  <a:pt x="858370" y="14502"/>
                </a:cubicBezTo>
                <a:cubicBezTo>
                  <a:pt x="868704" y="4834"/>
                  <a:pt x="881825" y="0"/>
                  <a:pt x="897732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957823-9F4F-26C0-046B-DCFA340D2A69}"/>
              </a:ext>
            </a:extLst>
          </p:cNvPr>
          <p:cNvSpPr txBox="1"/>
          <p:nvPr/>
        </p:nvSpPr>
        <p:spPr>
          <a:xfrm>
            <a:off x="474001" y="2984409"/>
            <a:ext cx="2215705" cy="126730"/>
          </a:xfrm>
          <a:custGeom>
            <a:avLst/>
            <a:gdLst/>
            <a:ahLst/>
            <a:cxnLst/>
            <a:rect l="l" t="t" r="r" b="b"/>
            <a:pathLst>
              <a:path w="2215705" h="126730">
                <a:moveTo>
                  <a:pt x="1975485" y="59150"/>
                </a:moveTo>
                <a:lnTo>
                  <a:pt x="1975485" y="88582"/>
                </a:lnTo>
                <a:lnTo>
                  <a:pt x="1991630" y="88582"/>
                </a:lnTo>
                <a:cubicBezTo>
                  <a:pt x="2006679" y="88582"/>
                  <a:pt x="2014204" y="83534"/>
                  <a:pt x="2014204" y="73438"/>
                </a:cubicBezTo>
                <a:cubicBezTo>
                  <a:pt x="2014204" y="68294"/>
                  <a:pt x="2012442" y="64627"/>
                  <a:pt x="2008918" y="62436"/>
                </a:cubicBezTo>
                <a:cubicBezTo>
                  <a:pt x="2005393" y="60246"/>
                  <a:pt x="1999869" y="59150"/>
                  <a:pt x="1992344" y="59150"/>
                </a:cubicBezTo>
                <a:close/>
                <a:moveTo>
                  <a:pt x="1537335" y="59150"/>
                </a:moveTo>
                <a:lnTo>
                  <a:pt x="1537335" y="88582"/>
                </a:lnTo>
                <a:lnTo>
                  <a:pt x="1553480" y="88582"/>
                </a:lnTo>
                <a:cubicBezTo>
                  <a:pt x="1568529" y="88582"/>
                  <a:pt x="1576054" y="83534"/>
                  <a:pt x="1576054" y="73438"/>
                </a:cubicBezTo>
                <a:cubicBezTo>
                  <a:pt x="1576054" y="68294"/>
                  <a:pt x="1574292" y="64627"/>
                  <a:pt x="1570767" y="62436"/>
                </a:cubicBezTo>
                <a:cubicBezTo>
                  <a:pt x="1567243" y="60246"/>
                  <a:pt x="1561719" y="59150"/>
                  <a:pt x="1554194" y="59150"/>
                </a:cubicBezTo>
                <a:close/>
                <a:moveTo>
                  <a:pt x="384810" y="58864"/>
                </a:moveTo>
                <a:lnTo>
                  <a:pt x="384810" y="88582"/>
                </a:lnTo>
                <a:lnTo>
                  <a:pt x="400812" y="88582"/>
                </a:lnTo>
                <a:cubicBezTo>
                  <a:pt x="414909" y="88582"/>
                  <a:pt x="421957" y="83629"/>
                  <a:pt x="421957" y="73723"/>
                </a:cubicBezTo>
                <a:cubicBezTo>
                  <a:pt x="421957" y="68866"/>
                  <a:pt x="420124" y="65175"/>
                  <a:pt x="416456" y="62651"/>
                </a:cubicBezTo>
                <a:cubicBezTo>
                  <a:pt x="412789" y="60126"/>
                  <a:pt x="407574" y="58864"/>
                  <a:pt x="400812" y="58864"/>
                </a:cubicBezTo>
                <a:close/>
                <a:moveTo>
                  <a:pt x="160972" y="18288"/>
                </a:moveTo>
                <a:lnTo>
                  <a:pt x="160972" y="30432"/>
                </a:lnTo>
                <a:cubicBezTo>
                  <a:pt x="160972" y="56531"/>
                  <a:pt x="156781" y="75628"/>
                  <a:pt x="148399" y="87725"/>
                </a:cubicBezTo>
                <a:lnTo>
                  <a:pt x="196262" y="87725"/>
                </a:lnTo>
                <a:lnTo>
                  <a:pt x="196262" y="18288"/>
                </a:lnTo>
                <a:close/>
                <a:moveTo>
                  <a:pt x="2183701" y="17716"/>
                </a:moveTo>
                <a:cubicBezTo>
                  <a:pt x="2169414" y="17716"/>
                  <a:pt x="2162270" y="22812"/>
                  <a:pt x="2162270" y="33004"/>
                </a:cubicBezTo>
                <a:cubicBezTo>
                  <a:pt x="2162270" y="38243"/>
                  <a:pt x="2164223" y="42148"/>
                  <a:pt x="2168128" y="44720"/>
                </a:cubicBezTo>
                <a:cubicBezTo>
                  <a:pt x="2172033" y="47292"/>
                  <a:pt x="2177415" y="48577"/>
                  <a:pt x="2184273" y="48577"/>
                </a:cubicBezTo>
                <a:lnTo>
                  <a:pt x="2197703" y="48577"/>
                </a:lnTo>
                <a:lnTo>
                  <a:pt x="2197703" y="17716"/>
                </a:lnTo>
                <a:close/>
                <a:moveTo>
                  <a:pt x="878776" y="17716"/>
                </a:moveTo>
                <a:cubicBezTo>
                  <a:pt x="864489" y="17716"/>
                  <a:pt x="857345" y="22812"/>
                  <a:pt x="857345" y="33004"/>
                </a:cubicBezTo>
                <a:cubicBezTo>
                  <a:pt x="857345" y="38243"/>
                  <a:pt x="859297" y="42148"/>
                  <a:pt x="863203" y="44720"/>
                </a:cubicBezTo>
                <a:cubicBezTo>
                  <a:pt x="867108" y="47292"/>
                  <a:pt x="872490" y="48577"/>
                  <a:pt x="879348" y="48577"/>
                </a:cubicBezTo>
                <a:lnTo>
                  <a:pt x="892778" y="48577"/>
                </a:lnTo>
                <a:lnTo>
                  <a:pt x="892778" y="17716"/>
                </a:lnTo>
                <a:close/>
                <a:moveTo>
                  <a:pt x="480060" y="17716"/>
                </a:moveTo>
                <a:lnTo>
                  <a:pt x="480060" y="46720"/>
                </a:lnTo>
                <a:lnTo>
                  <a:pt x="492633" y="46720"/>
                </a:lnTo>
                <a:cubicBezTo>
                  <a:pt x="507587" y="46720"/>
                  <a:pt x="515064" y="41767"/>
                  <a:pt x="515064" y="31861"/>
                </a:cubicBezTo>
                <a:cubicBezTo>
                  <a:pt x="515064" y="26432"/>
                  <a:pt x="513087" y="22717"/>
                  <a:pt x="509135" y="20717"/>
                </a:cubicBezTo>
                <a:cubicBezTo>
                  <a:pt x="505182" y="18716"/>
                  <a:pt x="499872" y="17716"/>
                  <a:pt x="493204" y="17716"/>
                </a:cubicBezTo>
                <a:close/>
                <a:moveTo>
                  <a:pt x="1975485" y="17431"/>
                </a:moveTo>
                <a:lnTo>
                  <a:pt x="1975485" y="43720"/>
                </a:lnTo>
                <a:lnTo>
                  <a:pt x="1991487" y="43720"/>
                </a:lnTo>
                <a:cubicBezTo>
                  <a:pt x="1997488" y="43720"/>
                  <a:pt x="2002059" y="42529"/>
                  <a:pt x="2005203" y="40148"/>
                </a:cubicBezTo>
                <a:cubicBezTo>
                  <a:pt x="2008346" y="37767"/>
                  <a:pt x="2009918" y="34385"/>
                  <a:pt x="2009918" y="30004"/>
                </a:cubicBezTo>
                <a:cubicBezTo>
                  <a:pt x="2009918" y="25527"/>
                  <a:pt x="2008298" y="22312"/>
                  <a:pt x="2005060" y="20360"/>
                </a:cubicBezTo>
                <a:cubicBezTo>
                  <a:pt x="2001821" y="18407"/>
                  <a:pt x="1996773" y="17431"/>
                  <a:pt x="1989915" y="17431"/>
                </a:cubicBezTo>
                <a:close/>
                <a:moveTo>
                  <a:pt x="1537335" y="17431"/>
                </a:moveTo>
                <a:lnTo>
                  <a:pt x="1537335" y="43720"/>
                </a:lnTo>
                <a:lnTo>
                  <a:pt x="1553337" y="43720"/>
                </a:lnTo>
                <a:cubicBezTo>
                  <a:pt x="1559337" y="43720"/>
                  <a:pt x="1563909" y="42529"/>
                  <a:pt x="1567053" y="40148"/>
                </a:cubicBezTo>
                <a:cubicBezTo>
                  <a:pt x="1570196" y="37767"/>
                  <a:pt x="1571768" y="34385"/>
                  <a:pt x="1571768" y="30004"/>
                </a:cubicBezTo>
                <a:cubicBezTo>
                  <a:pt x="1571768" y="25527"/>
                  <a:pt x="1570148" y="22312"/>
                  <a:pt x="1566910" y="20360"/>
                </a:cubicBezTo>
                <a:cubicBezTo>
                  <a:pt x="1563671" y="18407"/>
                  <a:pt x="1558623" y="17431"/>
                  <a:pt x="1551765" y="17431"/>
                </a:cubicBezTo>
                <a:close/>
                <a:moveTo>
                  <a:pt x="1359217" y="15859"/>
                </a:moveTo>
                <a:cubicBezTo>
                  <a:pt x="1348930" y="15859"/>
                  <a:pt x="1340572" y="19383"/>
                  <a:pt x="1334142" y="26432"/>
                </a:cubicBezTo>
                <a:cubicBezTo>
                  <a:pt x="1327713" y="33480"/>
                  <a:pt x="1324498" y="42291"/>
                  <a:pt x="1324498" y="52864"/>
                </a:cubicBezTo>
                <a:cubicBezTo>
                  <a:pt x="1324498" y="63722"/>
                  <a:pt x="1327737" y="72652"/>
                  <a:pt x="1334214" y="79653"/>
                </a:cubicBezTo>
                <a:cubicBezTo>
                  <a:pt x="1340691" y="86654"/>
                  <a:pt x="1349025" y="90154"/>
                  <a:pt x="1359217" y="90154"/>
                </a:cubicBezTo>
                <a:cubicBezTo>
                  <a:pt x="1369504" y="90154"/>
                  <a:pt x="1377886" y="86654"/>
                  <a:pt x="1384363" y="79653"/>
                </a:cubicBezTo>
                <a:cubicBezTo>
                  <a:pt x="1390840" y="72652"/>
                  <a:pt x="1394079" y="63722"/>
                  <a:pt x="1394079" y="52864"/>
                </a:cubicBezTo>
                <a:cubicBezTo>
                  <a:pt x="1394079" y="42291"/>
                  <a:pt x="1390864" y="33480"/>
                  <a:pt x="1384434" y="26432"/>
                </a:cubicBezTo>
                <a:cubicBezTo>
                  <a:pt x="1378005" y="19383"/>
                  <a:pt x="1369599" y="15859"/>
                  <a:pt x="1359217" y="15859"/>
                </a:cubicBezTo>
                <a:close/>
                <a:moveTo>
                  <a:pt x="1235392" y="15859"/>
                </a:moveTo>
                <a:cubicBezTo>
                  <a:pt x="1225105" y="15859"/>
                  <a:pt x="1216747" y="19383"/>
                  <a:pt x="1210318" y="26432"/>
                </a:cubicBezTo>
                <a:cubicBezTo>
                  <a:pt x="1203888" y="33480"/>
                  <a:pt x="1200673" y="42291"/>
                  <a:pt x="1200673" y="52864"/>
                </a:cubicBezTo>
                <a:cubicBezTo>
                  <a:pt x="1200673" y="63722"/>
                  <a:pt x="1203912" y="72652"/>
                  <a:pt x="1210389" y="79653"/>
                </a:cubicBezTo>
                <a:cubicBezTo>
                  <a:pt x="1216866" y="86654"/>
                  <a:pt x="1225200" y="90154"/>
                  <a:pt x="1235392" y="90154"/>
                </a:cubicBezTo>
                <a:cubicBezTo>
                  <a:pt x="1245679" y="90154"/>
                  <a:pt x="1254061" y="86654"/>
                  <a:pt x="1260538" y="79653"/>
                </a:cubicBezTo>
                <a:cubicBezTo>
                  <a:pt x="1267015" y="72652"/>
                  <a:pt x="1270254" y="63722"/>
                  <a:pt x="1270254" y="52864"/>
                </a:cubicBezTo>
                <a:cubicBezTo>
                  <a:pt x="1270254" y="42291"/>
                  <a:pt x="1267039" y="33480"/>
                  <a:pt x="1260610" y="26432"/>
                </a:cubicBezTo>
                <a:cubicBezTo>
                  <a:pt x="1254180" y="19383"/>
                  <a:pt x="1245774" y="15859"/>
                  <a:pt x="1235392" y="15859"/>
                </a:cubicBezTo>
                <a:close/>
                <a:moveTo>
                  <a:pt x="292417" y="15859"/>
                </a:moveTo>
                <a:cubicBezTo>
                  <a:pt x="282130" y="15859"/>
                  <a:pt x="273772" y="19383"/>
                  <a:pt x="267343" y="26432"/>
                </a:cubicBezTo>
                <a:cubicBezTo>
                  <a:pt x="260913" y="33480"/>
                  <a:pt x="257699" y="42291"/>
                  <a:pt x="257699" y="52864"/>
                </a:cubicBezTo>
                <a:cubicBezTo>
                  <a:pt x="257699" y="63722"/>
                  <a:pt x="260937" y="72652"/>
                  <a:pt x="267414" y="79653"/>
                </a:cubicBezTo>
                <a:cubicBezTo>
                  <a:pt x="273891" y="86654"/>
                  <a:pt x="282225" y="90154"/>
                  <a:pt x="292417" y="90154"/>
                </a:cubicBezTo>
                <a:cubicBezTo>
                  <a:pt x="302704" y="90154"/>
                  <a:pt x="311086" y="86654"/>
                  <a:pt x="317563" y="79653"/>
                </a:cubicBezTo>
                <a:cubicBezTo>
                  <a:pt x="324040" y="72652"/>
                  <a:pt x="327279" y="63722"/>
                  <a:pt x="327279" y="52864"/>
                </a:cubicBezTo>
                <a:cubicBezTo>
                  <a:pt x="327279" y="42291"/>
                  <a:pt x="324064" y="33480"/>
                  <a:pt x="317634" y="26432"/>
                </a:cubicBezTo>
                <a:cubicBezTo>
                  <a:pt x="311205" y="19383"/>
                  <a:pt x="302799" y="15859"/>
                  <a:pt x="292417" y="15859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8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2182558" y="2572"/>
                </a:moveTo>
                <a:lnTo>
                  <a:pt x="2215705" y="2572"/>
                </a:lnTo>
                <a:lnTo>
                  <a:pt x="2215705" y="103727"/>
                </a:lnTo>
                <a:lnTo>
                  <a:pt x="2197703" y="103727"/>
                </a:lnTo>
                <a:lnTo>
                  <a:pt x="2197703" y="63294"/>
                </a:lnTo>
                <a:lnTo>
                  <a:pt x="2185130" y="63294"/>
                </a:lnTo>
                <a:lnTo>
                  <a:pt x="2161413" y="103727"/>
                </a:lnTo>
                <a:lnTo>
                  <a:pt x="2139553" y="103727"/>
                </a:lnTo>
                <a:lnTo>
                  <a:pt x="2166699" y="60865"/>
                </a:lnTo>
                <a:cubicBezTo>
                  <a:pt x="2159651" y="59055"/>
                  <a:pt x="2154174" y="55721"/>
                  <a:pt x="2150268" y="50863"/>
                </a:cubicBezTo>
                <a:cubicBezTo>
                  <a:pt x="2146363" y="46006"/>
                  <a:pt x="2144411" y="39910"/>
                  <a:pt x="2144411" y="32575"/>
                </a:cubicBezTo>
                <a:cubicBezTo>
                  <a:pt x="2144411" y="22288"/>
                  <a:pt x="2147768" y="14716"/>
                  <a:pt x="2154483" y="9858"/>
                </a:cubicBezTo>
                <a:cubicBezTo>
                  <a:pt x="2161198" y="5001"/>
                  <a:pt x="2170557" y="2572"/>
                  <a:pt x="2182558" y="2572"/>
                </a:cubicBezTo>
                <a:close/>
                <a:moveTo>
                  <a:pt x="2043207" y="2572"/>
                </a:moveTo>
                <a:lnTo>
                  <a:pt x="2061210" y="2572"/>
                </a:lnTo>
                <a:lnTo>
                  <a:pt x="2061210" y="76581"/>
                </a:lnTo>
                <a:lnTo>
                  <a:pt x="2061638" y="76581"/>
                </a:lnTo>
                <a:lnTo>
                  <a:pt x="2109073" y="2572"/>
                </a:lnTo>
                <a:lnTo>
                  <a:pt x="2128504" y="2572"/>
                </a:lnTo>
                <a:lnTo>
                  <a:pt x="2128504" y="103727"/>
                </a:lnTo>
                <a:lnTo>
                  <a:pt x="2110502" y="103727"/>
                </a:lnTo>
                <a:lnTo>
                  <a:pt x="2110502" y="30289"/>
                </a:lnTo>
                <a:lnTo>
                  <a:pt x="2110216" y="30289"/>
                </a:lnTo>
                <a:lnTo>
                  <a:pt x="2062924" y="103727"/>
                </a:lnTo>
                <a:lnTo>
                  <a:pt x="2043207" y="103727"/>
                </a:lnTo>
                <a:close/>
                <a:moveTo>
                  <a:pt x="1957482" y="2572"/>
                </a:moveTo>
                <a:lnTo>
                  <a:pt x="1996916" y="2572"/>
                </a:lnTo>
                <a:cubicBezTo>
                  <a:pt x="2005488" y="2572"/>
                  <a:pt x="2012799" y="4667"/>
                  <a:pt x="2018847" y="8858"/>
                </a:cubicBezTo>
                <a:cubicBezTo>
                  <a:pt x="2024896" y="13049"/>
                  <a:pt x="2027920" y="19431"/>
                  <a:pt x="2027920" y="28003"/>
                </a:cubicBezTo>
                <a:cubicBezTo>
                  <a:pt x="2027920" y="33528"/>
                  <a:pt x="2026348" y="38195"/>
                  <a:pt x="2023205" y="42005"/>
                </a:cubicBezTo>
                <a:cubicBezTo>
                  <a:pt x="2020062" y="45815"/>
                  <a:pt x="2015776" y="48530"/>
                  <a:pt x="2010346" y="50149"/>
                </a:cubicBezTo>
                <a:lnTo>
                  <a:pt x="2010346" y="50435"/>
                </a:lnTo>
                <a:cubicBezTo>
                  <a:pt x="2016918" y="51292"/>
                  <a:pt x="2022205" y="53816"/>
                  <a:pt x="2026205" y="58007"/>
                </a:cubicBezTo>
                <a:cubicBezTo>
                  <a:pt x="2030206" y="62198"/>
                  <a:pt x="2032206" y="67627"/>
                  <a:pt x="2032206" y="74295"/>
                </a:cubicBezTo>
                <a:cubicBezTo>
                  <a:pt x="2032206" y="79534"/>
                  <a:pt x="2031135" y="84129"/>
                  <a:pt x="2028991" y="88082"/>
                </a:cubicBezTo>
                <a:cubicBezTo>
                  <a:pt x="2026848" y="92035"/>
                  <a:pt x="2023919" y="95107"/>
                  <a:pt x="2020205" y="97298"/>
                </a:cubicBezTo>
                <a:cubicBezTo>
                  <a:pt x="2016490" y="99489"/>
                  <a:pt x="2012442" y="101108"/>
                  <a:pt x="2008060" y="102156"/>
                </a:cubicBezTo>
                <a:cubicBezTo>
                  <a:pt x="2003679" y="103203"/>
                  <a:pt x="1998964" y="103727"/>
                  <a:pt x="1993916" y="103727"/>
                </a:cubicBezTo>
                <a:lnTo>
                  <a:pt x="1957482" y="103727"/>
                </a:lnTo>
                <a:close/>
                <a:moveTo>
                  <a:pt x="1689735" y="2572"/>
                </a:moveTo>
                <a:lnTo>
                  <a:pt x="1769745" y="2572"/>
                </a:lnTo>
                <a:lnTo>
                  <a:pt x="1769745" y="18288"/>
                </a:lnTo>
                <a:lnTo>
                  <a:pt x="1738741" y="18288"/>
                </a:lnTo>
                <a:lnTo>
                  <a:pt x="1738741" y="103727"/>
                </a:lnTo>
                <a:lnTo>
                  <a:pt x="1720739" y="103727"/>
                </a:lnTo>
                <a:lnTo>
                  <a:pt x="1720739" y="18288"/>
                </a:lnTo>
                <a:lnTo>
                  <a:pt x="1689735" y="18288"/>
                </a:lnTo>
                <a:close/>
                <a:moveTo>
                  <a:pt x="1614582" y="2572"/>
                </a:moveTo>
                <a:lnTo>
                  <a:pt x="1681591" y="2572"/>
                </a:lnTo>
                <a:lnTo>
                  <a:pt x="1681591" y="18288"/>
                </a:lnTo>
                <a:lnTo>
                  <a:pt x="1632585" y="18288"/>
                </a:lnTo>
                <a:lnTo>
                  <a:pt x="1632585" y="44005"/>
                </a:lnTo>
                <a:lnTo>
                  <a:pt x="1679019" y="44005"/>
                </a:lnTo>
                <a:lnTo>
                  <a:pt x="1679019" y="59150"/>
                </a:lnTo>
                <a:lnTo>
                  <a:pt x="1632585" y="59150"/>
                </a:lnTo>
                <a:lnTo>
                  <a:pt x="1632585" y="87725"/>
                </a:lnTo>
                <a:lnTo>
                  <a:pt x="1684163" y="87725"/>
                </a:lnTo>
                <a:lnTo>
                  <a:pt x="1684163" y="103727"/>
                </a:lnTo>
                <a:lnTo>
                  <a:pt x="1614582" y="103727"/>
                </a:lnTo>
                <a:close/>
                <a:moveTo>
                  <a:pt x="1519332" y="2572"/>
                </a:moveTo>
                <a:lnTo>
                  <a:pt x="1558766" y="2572"/>
                </a:lnTo>
                <a:cubicBezTo>
                  <a:pt x="1567338" y="2572"/>
                  <a:pt x="1574649" y="4667"/>
                  <a:pt x="1580697" y="8858"/>
                </a:cubicBezTo>
                <a:cubicBezTo>
                  <a:pt x="1586746" y="13049"/>
                  <a:pt x="1589770" y="19431"/>
                  <a:pt x="1589770" y="28003"/>
                </a:cubicBezTo>
                <a:cubicBezTo>
                  <a:pt x="1589770" y="33528"/>
                  <a:pt x="1588198" y="38195"/>
                  <a:pt x="1585055" y="42005"/>
                </a:cubicBezTo>
                <a:cubicBezTo>
                  <a:pt x="1581912" y="45815"/>
                  <a:pt x="1577625" y="48530"/>
                  <a:pt x="1572196" y="50149"/>
                </a:cubicBezTo>
                <a:lnTo>
                  <a:pt x="1572196" y="50435"/>
                </a:lnTo>
                <a:cubicBezTo>
                  <a:pt x="1578768" y="51292"/>
                  <a:pt x="1584055" y="53816"/>
                  <a:pt x="1588055" y="58007"/>
                </a:cubicBezTo>
                <a:cubicBezTo>
                  <a:pt x="1592056" y="62198"/>
                  <a:pt x="1594056" y="67627"/>
                  <a:pt x="1594056" y="74295"/>
                </a:cubicBezTo>
                <a:cubicBezTo>
                  <a:pt x="1594056" y="79534"/>
                  <a:pt x="1592984" y="84129"/>
                  <a:pt x="1590841" y="88082"/>
                </a:cubicBezTo>
                <a:cubicBezTo>
                  <a:pt x="1588698" y="92035"/>
                  <a:pt x="1585769" y="95107"/>
                  <a:pt x="1582055" y="97298"/>
                </a:cubicBezTo>
                <a:cubicBezTo>
                  <a:pt x="1578340" y="99489"/>
                  <a:pt x="1574292" y="101108"/>
                  <a:pt x="1569910" y="102156"/>
                </a:cubicBezTo>
                <a:cubicBezTo>
                  <a:pt x="1565529" y="103203"/>
                  <a:pt x="1560814" y="103727"/>
                  <a:pt x="1555765" y="103727"/>
                </a:cubicBezTo>
                <a:lnTo>
                  <a:pt x="1519332" y="103727"/>
                </a:lnTo>
                <a:close/>
                <a:moveTo>
                  <a:pt x="1423035" y="2572"/>
                </a:moveTo>
                <a:lnTo>
                  <a:pt x="1503045" y="2572"/>
                </a:lnTo>
                <a:lnTo>
                  <a:pt x="1503045" y="18288"/>
                </a:lnTo>
                <a:lnTo>
                  <a:pt x="1472041" y="18288"/>
                </a:lnTo>
                <a:lnTo>
                  <a:pt x="1472041" y="103727"/>
                </a:lnTo>
                <a:lnTo>
                  <a:pt x="1454039" y="103727"/>
                </a:lnTo>
                <a:lnTo>
                  <a:pt x="1454039" y="18288"/>
                </a:lnTo>
                <a:lnTo>
                  <a:pt x="1423035" y="18288"/>
                </a:lnTo>
                <a:close/>
                <a:moveTo>
                  <a:pt x="957357" y="2572"/>
                </a:moveTo>
                <a:lnTo>
                  <a:pt x="975360" y="2572"/>
                </a:lnTo>
                <a:lnTo>
                  <a:pt x="975360" y="76581"/>
                </a:lnTo>
                <a:lnTo>
                  <a:pt x="975788" y="76581"/>
                </a:lnTo>
                <a:lnTo>
                  <a:pt x="1023223" y="2572"/>
                </a:lnTo>
                <a:lnTo>
                  <a:pt x="1042654" y="2572"/>
                </a:lnTo>
                <a:lnTo>
                  <a:pt x="1042654" y="103727"/>
                </a:lnTo>
                <a:lnTo>
                  <a:pt x="1024651" y="103727"/>
                </a:lnTo>
                <a:lnTo>
                  <a:pt x="1024651" y="30289"/>
                </a:lnTo>
                <a:lnTo>
                  <a:pt x="1024366" y="30289"/>
                </a:lnTo>
                <a:lnTo>
                  <a:pt x="977074" y="103727"/>
                </a:lnTo>
                <a:lnTo>
                  <a:pt x="957357" y="103727"/>
                </a:lnTo>
                <a:close/>
                <a:moveTo>
                  <a:pt x="877633" y="2572"/>
                </a:moveTo>
                <a:lnTo>
                  <a:pt x="910780" y="2572"/>
                </a:lnTo>
                <a:lnTo>
                  <a:pt x="910780" y="103727"/>
                </a:lnTo>
                <a:lnTo>
                  <a:pt x="892778" y="103727"/>
                </a:lnTo>
                <a:lnTo>
                  <a:pt x="892778" y="63294"/>
                </a:lnTo>
                <a:lnTo>
                  <a:pt x="880205" y="63294"/>
                </a:lnTo>
                <a:lnTo>
                  <a:pt x="856488" y="103727"/>
                </a:lnTo>
                <a:lnTo>
                  <a:pt x="834628" y="103727"/>
                </a:lnTo>
                <a:lnTo>
                  <a:pt x="861774" y="60865"/>
                </a:lnTo>
                <a:cubicBezTo>
                  <a:pt x="854725" y="59055"/>
                  <a:pt x="849249" y="55721"/>
                  <a:pt x="845343" y="50863"/>
                </a:cubicBezTo>
                <a:cubicBezTo>
                  <a:pt x="841438" y="46006"/>
                  <a:pt x="839485" y="39910"/>
                  <a:pt x="839485" y="32575"/>
                </a:cubicBezTo>
                <a:cubicBezTo>
                  <a:pt x="839485" y="22288"/>
                  <a:pt x="842843" y="14716"/>
                  <a:pt x="849558" y="9858"/>
                </a:cubicBezTo>
                <a:cubicBezTo>
                  <a:pt x="856273" y="5001"/>
                  <a:pt x="865632" y="2572"/>
                  <a:pt x="877633" y="2572"/>
                </a:cubicBezTo>
                <a:close/>
                <a:moveTo>
                  <a:pt x="738282" y="2572"/>
                </a:moveTo>
                <a:lnTo>
                  <a:pt x="756285" y="2572"/>
                </a:lnTo>
                <a:lnTo>
                  <a:pt x="756285" y="76581"/>
                </a:lnTo>
                <a:lnTo>
                  <a:pt x="756713" y="76581"/>
                </a:lnTo>
                <a:lnTo>
                  <a:pt x="804148" y="2572"/>
                </a:lnTo>
                <a:lnTo>
                  <a:pt x="823579" y="2572"/>
                </a:lnTo>
                <a:lnTo>
                  <a:pt x="823579" y="103727"/>
                </a:lnTo>
                <a:lnTo>
                  <a:pt x="805577" y="103727"/>
                </a:lnTo>
                <a:lnTo>
                  <a:pt x="805577" y="30289"/>
                </a:lnTo>
                <a:lnTo>
                  <a:pt x="805291" y="30289"/>
                </a:lnTo>
                <a:lnTo>
                  <a:pt x="757999" y="103727"/>
                </a:lnTo>
                <a:lnTo>
                  <a:pt x="738282" y="103727"/>
                </a:lnTo>
                <a:close/>
                <a:moveTo>
                  <a:pt x="633507" y="2572"/>
                </a:moveTo>
                <a:lnTo>
                  <a:pt x="651510" y="2572"/>
                </a:lnTo>
                <a:lnTo>
                  <a:pt x="651510" y="43434"/>
                </a:lnTo>
                <a:lnTo>
                  <a:pt x="698801" y="43434"/>
                </a:lnTo>
                <a:lnTo>
                  <a:pt x="698801" y="2572"/>
                </a:lnTo>
                <a:lnTo>
                  <a:pt x="716803" y="2572"/>
                </a:lnTo>
                <a:lnTo>
                  <a:pt x="716803" y="103727"/>
                </a:lnTo>
                <a:lnTo>
                  <a:pt x="698801" y="103727"/>
                </a:lnTo>
                <a:lnTo>
                  <a:pt x="698801" y="58864"/>
                </a:lnTo>
                <a:lnTo>
                  <a:pt x="651510" y="58864"/>
                </a:lnTo>
                <a:lnTo>
                  <a:pt x="651510" y="103727"/>
                </a:lnTo>
                <a:lnTo>
                  <a:pt x="633507" y="103727"/>
                </a:lnTo>
                <a:close/>
                <a:moveTo>
                  <a:pt x="547782" y="2572"/>
                </a:moveTo>
                <a:lnTo>
                  <a:pt x="614791" y="2572"/>
                </a:lnTo>
                <a:lnTo>
                  <a:pt x="614791" y="18288"/>
                </a:lnTo>
                <a:lnTo>
                  <a:pt x="565785" y="18288"/>
                </a:lnTo>
                <a:lnTo>
                  <a:pt x="565785" y="44005"/>
                </a:lnTo>
                <a:lnTo>
                  <a:pt x="612219" y="44005"/>
                </a:lnTo>
                <a:lnTo>
                  <a:pt x="612219" y="59150"/>
                </a:lnTo>
                <a:lnTo>
                  <a:pt x="565785" y="59150"/>
                </a:lnTo>
                <a:lnTo>
                  <a:pt x="565785" y="87725"/>
                </a:lnTo>
                <a:lnTo>
                  <a:pt x="617363" y="87725"/>
                </a:lnTo>
                <a:lnTo>
                  <a:pt x="617363" y="103727"/>
                </a:lnTo>
                <a:lnTo>
                  <a:pt x="547782" y="103727"/>
                </a:lnTo>
                <a:close/>
                <a:moveTo>
                  <a:pt x="462057" y="2572"/>
                </a:moveTo>
                <a:lnTo>
                  <a:pt x="495061" y="2572"/>
                </a:lnTo>
                <a:cubicBezTo>
                  <a:pt x="520493" y="2572"/>
                  <a:pt x="533209" y="12335"/>
                  <a:pt x="533209" y="31861"/>
                </a:cubicBezTo>
                <a:cubicBezTo>
                  <a:pt x="533209" y="42339"/>
                  <a:pt x="529590" y="49959"/>
                  <a:pt x="522351" y="54721"/>
                </a:cubicBezTo>
                <a:cubicBezTo>
                  <a:pt x="515112" y="59484"/>
                  <a:pt x="505634" y="61865"/>
                  <a:pt x="493918" y="61865"/>
                </a:cubicBezTo>
                <a:lnTo>
                  <a:pt x="480060" y="61865"/>
                </a:lnTo>
                <a:lnTo>
                  <a:pt x="480060" y="103727"/>
                </a:lnTo>
                <a:lnTo>
                  <a:pt x="462057" y="103727"/>
                </a:lnTo>
                <a:close/>
                <a:moveTo>
                  <a:pt x="366807" y="2572"/>
                </a:moveTo>
                <a:lnTo>
                  <a:pt x="433101" y="2572"/>
                </a:lnTo>
                <a:lnTo>
                  <a:pt x="433101" y="17716"/>
                </a:lnTo>
                <a:lnTo>
                  <a:pt x="384810" y="17716"/>
                </a:lnTo>
                <a:lnTo>
                  <a:pt x="384810" y="43720"/>
                </a:lnTo>
                <a:lnTo>
                  <a:pt x="402669" y="43720"/>
                </a:lnTo>
                <a:cubicBezTo>
                  <a:pt x="413908" y="43720"/>
                  <a:pt x="422957" y="46196"/>
                  <a:pt x="429815" y="51149"/>
                </a:cubicBezTo>
                <a:cubicBezTo>
                  <a:pt x="436673" y="56102"/>
                  <a:pt x="440102" y="63627"/>
                  <a:pt x="440102" y="73723"/>
                </a:cubicBezTo>
                <a:cubicBezTo>
                  <a:pt x="440102" y="83629"/>
                  <a:pt x="436673" y="91107"/>
                  <a:pt x="429815" y="96155"/>
                </a:cubicBezTo>
                <a:cubicBezTo>
                  <a:pt x="422957" y="101203"/>
                  <a:pt x="413956" y="103727"/>
                  <a:pt x="402812" y="103727"/>
                </a:cubicBezTo>
                <a:lnTo>
                  <a:pt x="366807" y="103727"/>
                </a:lnTo>
                <a:close/>
                <a:moveTo>
                  <a:pt x="143541" y="2572"/>
                </a:moveTo>
                <a:lnTo>
                  <a:pt x="214264" y="2572"/>
                </a:lnTo>
                <a:lnTo>
                  <a:pt x="214264" y="87725"/>
                </a:lnTo>
                <a:lnTo>
                  <a:pt x="225552" y="87725"/>
                </a:lnTo>
                <a:lnTo>
                  <a:pt x="225552" y="126730"/>
                </a:lnTo>
                <a:lnTo>
                  <a:pt x="209407" y="126730"/>
                </a:lnTo>
                <a:lnTo>
                  <a:pt x="209407" y="103727"/>
                </a:lnTo>
                <a:lnTo>
                  <a:pt x="135683" y="103727"/>
                </a:lnTo>
                <a:lnTo>
                  <a:pt x="135683" y="126730"/>
                </a:lnTo>
                <a:lnTo>
                  <a:pt x="119538" y="126730"/>
                </a:lnTo>
                <a:lnTo>
                  <a:pt x="119538" y="87725"/>
                </a:lnTo>
                <a:lnTo>
                  <a:pt x="128111" y="87725"/>
                </a:lnTo>
                <a:cubicBezTo>
                  <a:pt x="138398" y="76009"/>
                  <a:pt x="143541" y="56293"/>
                  <a:pt x="143541" y="28575"/>
                </a:cubicBezTo>
                <a:close/>
                <a:moveTo>
                  <a:pt x="1826514" y="0"/>
                </a:moveTo>
                <a:cubicBezTo>
                  <a:pt x="1833562" y="0"/>
                  <a:pt x="1840492" y="1310"/>
                  <a:pt x="1847302" y="3929"/>
                </a:cubicBezTo>
                <a:cubicBezTo>
                  <a:pt x="1850707" y="5239"/>
                  <a:pt x="1853737" y="6852"/>
                  <a:pt x="1856392" y="8769"/>
                </a:cubicBezTo>
                <a:lnTo>
                  <a:pt x="1861185" y="13436"/>
                </a:lnTo>
                <a:lnTo>
                  <a:pt x="1861185" y="2572"/>
                </a:lnTo>
                <a:lnTo>
                  <a:pt x="1941195" y="2572"/>
                </a:lnTo>
                <a:lnTo>
                  <a:pt x="1941195" y="18288"/>
                </a:lnTo>
                <a:lnTo>
                  <a:pt x="1910191" y="18288"/>
                </a:lnTo>
                <a:lnTo>
                  <a:pt x="1910191" y="103727"/>
                </a:lnTo>
                <a:lnTo>
                  <a:pt x="1892189" y="103727"/>
                </a:lnTo>
                <a:lnTo>
                  <a:pt x="1892189" y="18288"/>
                </a:lnTo>
                <a:lnTo>
                  <a:pt x="1861185" y="18288"/>
                </a:lnTo>
                <a:lnTo>
                  <a:pt x="1861185" y="17052"/>
                </a:lnTo>
                <a:lnTo>
                  <a:pt x="1849517" y="26289"/>
                </a:lnTo>
                <a:cubicBezTo>
                  <a:pt x="1847040" y="22860"/>
                  <a:pt x="1843683" y="20264"/>
                  <a:pt x="1839444" y="18502"/>
                </a:cubicBezTo>
                <a:cubicBezTo>
                  <a:pt x="1835205" y="16740"/>
                  <a:pt x="1830895" y="15859"/>
                  <a:pt x="1826514" y="15859"/>
                </a:cubicBezTo>
                <a:cubicBezTo>
                  <a:pt x="1816227" y="15859"/>
                  <a:pt x="1807821" y="19383"/>
                  <a:pt x="1801296" y="26432"/>
                </a:cubicBezTo>
                <a:cubicBezTo>
                  <a:pt x="1794772" y="33480"/>
                  <a:pt x="1791509" y="42291"/>
                  <a:pt x="1791509" y="52864"/>
                </a:cubicBezTo>
                <a:cubicBezTo>
                  <a:pt x="1791509" y="63913"/>
                  <a:pt x="1794629" y="72890"/>
                  <a:pt x="1800868" y="79796"/>
                </a:cubicBezTo>
                <a:cubicBezTo>
                  <a:pt x="1807107" y="86701"/>
                  <a:pt x="1815417" y="90154"/>
                  <a:pt x="1825799" y="90154"/>
                </a:cubicBezTo>
                <a:cubicBezTo>
                  <a:pt x="1836467" y="90154"/>
                  <a:pt x="1844659" y="86249"/>
                  <a:pt x="1850374" y="78438"/>
                </a:cubicBezTo>
                <a:lnTo>
                  <a:pt x="1864804" y="88582"/>
                </a:lnTo>
                <a:cubicBezTo>
                  <a:pt x="1855374" y="100393"/>
                  <a:pt x="1842325" y="106299"/>
                  <a:pt x="1825657" y="106299"/>
                </a:cubicBezTo>
                <a:cubicBezTo>
                  <a:pt x="1809845" y="106299"/>
                  <a:pt x="1796891" y="101322"/>
                  <a:pt x="1786794" y="91368"/>
                </a:cubicBezTo>
                <a:cubicBezTo>
                  <a:pt x="1776698" y="81415"/>
                  <a:pt x="1771650" y="68580"/>
                  <a:pt x="1771650" y="52864"/>
                </a:cubicBezTo>
                <a:cubicBezTo>
                  <a:pt x="1771650" y="36957"/>
                  <a:pt x="1776817" y="24170"/>
                  <a:pt x="1787152" y="14502"/>
                </a:cubicBezTo>
                <a:cubicBezTo>
                  <a:pt x="1797486" y="4834"/>
                  <a:pt x="1810607" y="0"/>
                  <a:pt x="1826514" y="0"/>
                </a:cubicBezTo>
                <a:close/>
                <a:moveTo>
                  <a:pt x="1359074" y="0"/>
                </a:moveTo>
                <a:cubicBezTo>
                  <a:pt x="1375076" y="0"/>
                  <a:pt x="1388173" y="4810"/>
                  <a:pt x="1398365" y="14430"/>
                </a:cubicBezTo>
                <a:cubicBezTo>
                  <a:pt x="1408557" y="24050"/>
                  <a:pt x="1413652" y="36862"/>
                  <a:pt x="1413652" y="52864"/>
                </a:cubicBezTo>
                <a:cubicBezTo>
                  <a:pt x="1413652" y="68580"/>
                  <a:pt x="1408533" y="81415"/>
                  <a:pt x="1398293" y="91368"/>
                </a:cubicBezTo>
                <a:cubicBezTo>
                  <a:pt x="1388054" y="101322"/>
                  <a:pt x="1374981" y="106299"/>
                  <a:pt x="1359074" y="106299"/>
                </a:cubicBezTo>
                <a:cubicBezTo>
                  <a:pt x="1343358" y="106299"/>
                  <a:pt x="1330404" y="101322"/>
                  <a:pt x="1320212" y="91368"/>
                </a:cubicBezTo>
                <a:cubicBezTo>
                  <a:pt x="1310021" y="81415"/>
                  <a:pt x="1304925" y="68580"/>
                  <a:pt x="1304925" y="52864"/>
                </a:cubicBezTo>
                <a:cubicBezTo>
                  <a:pt x="1304925" y="36862"/>
                  <a:pt x="1309997" y="24050"/>
                  <a:pt x="1320141" y="14430"/>
                </a:cubicBezTo>
                <a:cubicBezTo>
                  <a:pt x="1330285" y="4810"/>
                  <a:pt x="1343263" y="0"/>
                  <a:pt x="1359074" y="0"/>
                </a:cubicBezTo>
                <a:close/>
                <a:moveTo>
                  <a:pt x="1235249" y="0"/>
                </a:moveTo>
                <a:cubicBezTo>
                  <a:pt x="1251251" y="0"/>
                  <a:pt x="1264348" y="4810"/>
                  <a:pt x="1274540" y="14430"/>
                </a:cubicBezTo>
                <a:cubicBezTo>
                  <a:pt x="1284732" y="24050"/>
                  <a:pt x="1289828" y="36862"/>
                  <a:pt x="1289828" y="52864"/>
                </a:cubicBezTo>
                <a:cubicBezTo>
                  <a:pt x="1289828" y="68580"/>
                  <a:pt x="1284708" y="81415"/>
                  <a:pt x="1274469" y="91368"/>
                </a:cubicBezTo>
                <a:cubicBezTo>
                  <a:pt x="1264229" y="101322"/>
                  <a:pt x="1251156" y="106299"/>
                  <a:pt x="1235249" y="106299"/>
                </a:cubicBezTo>
                <a:cubicBezTo>
                  <a:pt x="1219533" y="106299"/>
                  <a:pt x="1206579" y="101322"/>
                  <a:pt x="1196387" y="91368"/>
                </a:cubicBezTo>
                <a:cubicBezTo>
                  <a:pt x="1186195" y="81415"/>
                  <a:pt x="1181100" y="68580"/>
                  <a:pt x="1181100" y="52864"/>
                </a:cubicBezTo>
                <a:cubicBezTo>
                  <a:pt x="1181100" y="36862"/>
                  <a:pt x="1186172" y="24050"/>
                  <a:pt x="1196316" y="14430"/>
                </a:cubicBezTo>
                <a:cubicBezTo>
                  <a:pt x="1206460" y="4810"/>
                  <a:pt x="1219438" y="0"/>
                  <a:pt x="1235249" y="0"/>
                </a:cubicBezTo>
                <a:close/>
                <a:moveTo>
                  <a:pt x="1140714" y="0"/>
                </a:moveTo>
                <a:cubicBezTo>
                  <a:pt x="1147762" y="0"/>
                  <a:pt x="1154692" y="1310"/>
                  <a:pt x="1161502" y="3929"/>
                </a:cubicBezTo>
                <a:cubicBezTo>
                  <a:pt x="1168312" y="6548"/>
                  <a:pt x="1173622" y="10382"/>
                  <a:pt x="1177432" y="15430"/>
                </a:cubicBezTo>
                <a:lnTo>
                  <a:pt x="1163716" y="26289"/>
                </a:lnTo>
                <a:cubicBezTo>
                  <a:pt x="1161240" y="22860"/>
                  <a:pt x="1157882" y="20264"/>
                  <a:pt x="1153644" y="18502"/>
                </a:cubicBezTo>
                <a:cubicBezTo>
                  <a:pt x="1149405" y="16740"/>
                  <a:pt x="1145095" y="15859"/>
                  <a:pt x="1140714" y="15859"/>
                </a:cubicBezTo>
                <a:cubicBezTo>
                  <a:pt x="1130427" y="15859"/>
                  <a:pt x="1122021" y="19383"/>
                  <a:pt x="1115496" y="26432"/>
                </a:cubicBezTo>
                <a:cubicBezTo>
                  <a:pt x="1108972" y="33480"/>
                  <a:pt x="1105709" y="42291"/>
                  <a:pt x="1105709" y="52864"/>
                </a:cubicBezTo>
                <a:cubicBezTo>
                  <a:pt x="1105709" y="63913"/>
                  <a:pt x="1108829" y="72890"/>
                  <a:pt x="1115067" y="79796"/>
                </a:cubicBezTo>
                <a:cubicBezTo>
                  <a:pt x="1121306" y="86701"/>
                  <a:pt x="1129617" y="90154"/>
                  <a:pt x="1139999" y="90154"/>
                </a:cubicBezTo>
                <a:cubicBezTo>
                  <a:pt x="1150667" y="90154"/>
                  <a:pt x="1158859" y="86249"/>
                  <a:pt x="1164574" y="78438"/>
                </a:cubicBezTo>
                <a:lnTo>
                  <a:pt x="1179004" y="88582"/>
                </a:lnTo>
                <a:cubicBezTo>
                  <a:pt x="1169574" y="100393"/>
                  <a:pt x="1156525" y="106299"/>
                  <a:pt x="1139856" y="106299"/>
                </a:cubicBezTo>
                <a:cubicBezTo>
                  <a:pt x="1124045" y="106299"/>
                  <a:pt x="1111091" y="101322"/>
                  <a:pt x="1100994" y="91368"/>
                </a:cubicBezTo>
                <a:cubicBezTo>
                  <a:pt x="1090898" y="81415"/>
                  <a:pt x="1085850" y="68580"/>
                  <a:pt x="1085850" y="52864"/>
                </a:cubicBezTo>
                <a:cubicBezTo>
                  <a:pt x="1085850" y="36957"/>
                  <a:pt x="1091017" y="24170"/>
                  <a:pt x="1101352" y="14502"/>
                </a:cubicBezTo>
                <a:cubicBezTo>
                  <a:pt x="1111686" y="4834"/>
                  <a:pt x="1124807" y="0"/>
                  <a:pt x="1140714" y="0"/>
                </a:cubicBezTo>
                <a:close/>
                <a:moveTo>
                  <a:pt x="292274" y="0"/>
                </a:moveTo>
                <a:cubicBezTo>
                  <a:pt x="308276" y="0"/>
                  <a:pt x="321373" y="4810"/>
                  <a:pt x="331565" y="14430"/>
                </a:cubicBezTo>
                <a:cubicBezTo>
                  <a:pt x="341757" y="24050"/>
                  <a:pt x="346852" y="36862"/>
                  <a:pt x="346852" y="52864"/>
                </a:cubicBezTo>
                <a:cubicBezTo>
                  <a:pt x="346852" y="68580"/>
                  <a:pt x="341733" y="81415"/>
                  <a:pt x="331493" y="91368"/>
                </a:cubicBezTo>
                <a:cubicBezTo>
                  <a:pt x="321254" y="101322"/>
                  <a:pt x="308181" y="106299"/>
                  <a:pt x="292274" y="106299"/>
                </a:cubicBezTo>
                <a:cubicBezTo>
                  <a:pt x="276558" y="106299"/>
                  <a:pt x="263604" y="101322"/>
                  <a:pt x="253412" y="91368"/>
                </a:cubicBezTo>
                <a:cubicBezTo>
                  <a:pt x="243221" y="81415"/>
                  <a:pt x="238125" y="68580"/>
                  <a:pt x="238125" y="52864"/>
                </a:cubicBezTo>
                <a:cubicBezTo>
                  <a:pt x="238125" y="36862"/>
                  <a:pt x="243197" y="24050"/>
                  <a:pt x="253341" y="14430"/>
                </a:cubicBezTo>
                <a:cubicBezTo>
                  <a:pt x="263485" y="4810"/>
                  <a:pt x="276463" y="0"/>
                  <a:pt x="29227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C945B0B-1817-25F9-8B17-D40EFD5DE552}"/>
              </a:ext>
            </a:extLst>
          </p:cNvPr>
          <p:cNvGrpSpPr/>
          <p:nvPr/>
        </p:nvGrpSpPr>
        <p:grpSpPr>
          <a:xfrm>
            <a:off x="6229023" y="2947753"/>
            <a:ext cx="187932" cy="187932"/>
            <a:chOff x="4953000" y="2695389"/>
            <a:chExt cx="248400" cy="248400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694DCE4F-A9DD-6415-6F22-6711E3BBACE8}"/>
                </a:ext>
              </a:extLst>
            </p:cNvPr>
            <p:cNvSpPr/>
            <p:nvPr/>
          </p:nvSpPr>
          <p:spPr>
            <a:xfrm>
              <a:off x="4953000" y="2695389"/>
              <a:ext cx="248400" cy="248400"/>
            </a:xfrm>
            <a:prstGeom prst="ellipse">
              <a:avLst/>
            </a:prstGeom>
            <a:solidFill>
              <a:srgbClr val="008BCD"/>
            </a:solidFill>
            <a:ln w="2580" cap="flat">
              <a:noFill/>
              <a:prstDash val="solid"/>
              <a:miter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Знак одобрения со сплошной заливкой">
              <a:extLst>
                <a:ext uri="{FF2B5EF4-FFF2-40B4-BE49-F238E27FC236}">
                  <a16:creationId xmlns:a16="http://schemas.microsoft.com/office/drawing/2014/main" id="{4684D9E0-18CA-9104-8B6B-97DC2F1FB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982320" y="2719464"/>
              <a:ext cx="177848" cy="177848"/>
            </a:xfrm>
            <a:prstGeom prst="rect">
              <a:avLst/>
            </a:prstGeom>
          </p:spPr>
        </p:pic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EDD0BFEF-72E1-47ED-BD0F-BBD6426F435F}"/>
              </a:ext>
            </a:extLst>
          </p:cNvPr>
          <p:cNvSpPr txBox="1"/>
          <p:nvPr/>
        </p:nvSpPr>
        <p:spPr>
          <a:xfrm>
            <a:off x="329188" y="3215627"/>
            <a:ext cx="373839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GM DEXRON VI, DEXRON III H, DEXRON III, GM DEXRON IID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JASO M 315 1A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ALLISON C4 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TES-295</a:t>
            </a:r>
            <a:r>
              <a:rPr lang="ru-RU" sz="600" dirty="0"/>
              <a:t>/389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DSI H 6-SPEED TRANSMISSION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JWS 3309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ESSO LT 71141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IDEMITSU K17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MAN 339A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FORD MERCON LV / SP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JAGUAR FLUID 8432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TEXACO N402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endParaRPr lang="en-US" sz="6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89783B-67E5-48B9-B4C0-DB6712DD596A}"/>
              </a:ext>
            </a:extLst>
          </p:cNvPr>
          <p:cNvSpPr txBox="1"/>
          <p:nvPr/>
        </p:nvSpPr>
        <p:spPr>
          <a:xfrm>
            <a:off x="466895" y="4653258"/>
            <a:ext cx="1720405" cy="106299"/>
          </a:xfrm>
          <a:custGeom>
            <a:avLst/>
            <a:gdLst/>
            <a:ahLst/>
            <a:cxnLst/>
            <a:rect l="l" t="t" r="r" b="b"/>
            <a:pathLst>
              <a:path w="1720405" h="106299">
                <a:moveTo>
                  <a:pt x="146685" y="58864"/>
                </a:moveTo>
                <a:lnTo>
                  <a:pt x="146685" y="88582"/>
                </a:lnTo>
                <a:lnTo>
                  <a:pt x="162687" y="88582"/>
                </a:lnTo>
                <a:cubicBezTo>
                  <a:pt x="176784" y="88582"/>
                  <a:pt x="183832" y="83629"/>
                  <a:pt x="183832" y="73723"/>
                </a:cubicBezTo>
                <a:cubicBezTo>
                  <a:pt x="183832" y="68866"/>
                  <a:pt x="181999" y="65175"/>
                  <a:pt x="178331" y="62651"/>
                </a:cubicBezTo>
                <a:cubicBezTo>
                  <a:pt x="174664" y="60126"/>
                  <a:pt x="169449" y="58864"/>
                  <a:pt x="162687" y="58864"/>
                </a:cubicBezTo>
                <a:close/>
                <a:moveTo>
                  <a:pt x="641985" y="57864"/>
                </a:moveTo>
                <a:lnTo>
                  <a:pt x="641985" y="88582"/>
                </a:lnTo>
                <a:lnTo>
                  <a:pt x="655558" y="88582"/>
                </a:lnTo>
                <a:cubicBezTo>
                  <a:pt x="669845" y="88582"/>
                  <a:pt x="676989" y="83487"/>
                  <a:pt x="676989" y="73295"/>
                </a:cubicBezTo>
                <a:cubicBezTo>
                  <a:pt x="676989" y="68247"/>
                  <a:pt x="675132" y="64413"/>
                  <a:pt x="671417" y="61793"/>
                </a:cubicBezTo>
                <a:cubicBezTo>
                  <a:pt x="667702" y="59174"/>
                  <a:pt x="662416" y="57864"/>
                  <a:pt x="655558" y="57864"/>
                </a:cubicBezTo>
                <a:close/>
                <a:moveTo>
                  <a:pt x="377237" y="24003"/>
                </a:moveTo>
                <a:lnTo>
                  <a:pt x="361378" y="65151"/>
                </a:lnTo>
                <a:lnTo>
                  <a:pt x="392811" y="65151"/>
                </a:lnTo>
                <a:close/>
                <a:moveTo>
                  <a:pt x="1688401" y="17716"/>
                </a:moveTo>
                <a:cubicBezTo>
                  <a:pt x="1674114" y="17716"/>
                  <a:pt x="1666970" y="22812"/>
                  <a:pt x="1666970" y="33004"/>
                </a:cubicBezTo>
                <a:cubicBezTo>
                  <a:pt x="1666970" y="38243"/>
                  <a:pt x="1668923" y="42148"/>
                  <a:pt x="1672828" y="44720"/>
                </a:cubicBezTo>
                <a:cubicBezTo>
                  <a:pt x="1676733" y="47291"/>
                  <a:pt x="1682115" y="48577"/>
                  <a:pt x="1688973" y="48577"/>
                </a:cubicBezTo>
                <a:lnTo>
                  <a:pt x="1702403" y="48577"/>
                </a:lnTo>
                <a:lnTo>
                  <a:pt x="1702403" y="17716"/>
                </a:lnTo>
                <a:close/>
                <a:moveTo>
                  <a:pt x="861060" y="17716"/>
                </a:moveTo>
                <a:lnTo>
                  <a:pt x="861060" y="46720"/>
                </a:lnTo>
                <a:lnTo>
                  <a:pt x="873633" y="46720"/>
                </a:lnTo>
                <a:cubicBezTo>
                  <a:pt x="888587" y="46720"/>
                  <a:pt x="896064" y="41767"/>
                  <a:pt x="896064" y="31861"/>
                </a:cubicBezTo>
                <a:cubicBezTo>
                  <a:pt x="896064" y="26432"/>
                  <a:pt x="894088" y="22717"/>
                  <a:pt x="890135" y="20717"/>
                </a:cubicBezTo>
                <a:cubicBezTo>
                  <a:pt x="886182" y="18716"/>
                  <a:pt x="880872" y="17716"/>
                  <a:pt x="874204" y="17716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1687258" y="2572"/>
                </a:moveTo>
                <a:lnTo>
                  <a:pt x="1720405" y="2572"/>
                </a:lnTo>
                <a:lnTo>
                  <a:pt x="1720405" y="103727"/>
                </a:lnTo>
                <a:lnTo>
                  <a:pt x="1702403" y="103727"/>
                </a:lnTo>
                <a:lnTo>
                  <a:pt x="1702403" y="63294"/>
                </a:lnTo>
                <a:lnTo>
                  <a:pt x="1689830" y="63294"/>
                </a:lnTo>
                <a:lnTo>
                  <a:pt x="1666113" y="103727"/>
                </a:lnTo>
                <a:lnTo>
                  <a:pt x="1644253" y="103727"/>
                </a:lnTo>
                <a:lnTo>
                  <a:pt x="1671399" y="60865"/>
                </a:lnTo>
                <a:cubicBezTo>
                  <a:pt x="1664351" y="59055"/>
                  <a:pt x="1658874" y="55721"/>
                  <a:pt x="1654968" y="50863"/>
                </a:cubicBezTo>
                <a:cubicBezTo>
                  <a:pt x="1651063" y="46006"/>
                  <a:pt x="1649111" y="39910"/>
                  <a:pt x="1649111" y="32575"/>
                </a:cubicBezTo>
                <a:cubicBezTo>
                  <a:pt x="1649111" y="22288"/>
                  <a:pt x="1652468" y="14716"/>
                  <a:pt x="1659183" y="9858"/>
                </a:cubicBezTo>
                <a:cubicBezTo>
                  <a:pt x="1665898" y="5001"/>
                  <a:pt x="1675257" y="2572"/>
                  <a:pt x="1687258" y="2572"/>
                </a:cubicBezTo>
                <a:close/>
                <a:moveTo>
                  <a:pt x="1547907" y="2572"/>
                </a:moveTo>
                <a:lnTo>
                  <a:pt x="1565910" y="2572"/>
                </a:lnTo>
                <a:lnTo>
                  <a:pt x="1565910" y="76581"/>
                </a:lnTo>
                <a:lnTo>
                  <a:pt x="1566338" y="76581"/>
                </a:lnTo>
                <a:lnTo>
                  <a:pt x="1613773" y="2572"/>
                </a:lnTo>
                <a:lnTo>
                  <a:pt x="1633204" y="2572"/>
                </a:lnTo>
                <a:lnTo>
                  <a:pt x="1633204" y="103727"/>
                </a:lnTo>
                <a:lnTo>
                  <a:pt x="1615202" y="103727"/>
                </a:lnTo>
                <a:lnTo>
                  <a:pt x="1615202" y="30289"/>
                </a:lnTo>
                <a:lnTo>
                  <a:pt x="1614916" y="30289"/>
                </a:lnTo>
                <a:lnTo>
                  <a:pt x="1567624" y="103727"/>
                </a:lnTo>
                <a:lnTo>
                  <a:pt x="1547907" y="103727"/>
                </a:lnTo>
                <a:close/>
                <a:moveTo>
                  <a:pt x="1443132" y="2572"/>
                </a:moveTo>
                <a:lnTo>
                  <a:pt x="1461135" y="2572"/>
                </a:lnTo>
                <a:lnTo>
                  <a:pt x="1461135" y="43434"/>
                </a:lnTo>
                <a:lnTo>
                  <a:pt x="1508426" y="43434"/>
                </a:lnTo>
                <a:lnTo>
                  <a:pt x="1508426" y="2572"/>
                </a:lnTo>
                <a:lnTo>
                  <a:pt x="1526429" y="2572"/>
                </a:lnTo>
                <a:lnTo>
                  <a:pt x="1526429" y="103727"/>
                </a:lnTo>
                <a:lnTo>
                  <a:pt x="1508426" y="103727"/>
                </a:lnTo>
                <a:lnTo>
                  <a:pt x="1508426" y="58864"/>
                </a:lnTo>
                <a:lnTo>
                  <a:pt x="1461135" y="58864"/>
                </a:lnTo>
                <a:lnTo>
                  <a:pt x="1461135" y="103727"/>
                </a:lnTo>
                <a:lnTo>
                  <a:pt x="1443132" y="103727"/>
                </a:lnTo>
                <a:close/>
                <a:moveTo>
                  <a:pt x="1357407" y="2572"/>
                </a:moveTo>
                <a:lnTo>
                  <a:pt x="1424416" y="2572"/>
                </a:lnTo>
                <a:lnTo>
                  <a:pt x="1424416" y="18288"/>
                </a:lnTo>
                <a:lnTo>
                  <a:pt x="1375410" y="18288"/>
                </a:lnTo>
                <a:lnTo>
                  <a:pt x="1375410" y="44005"/>
                </a:lnTo>
                <a:lnTo>
                  <a:pt x="1421844" y="44005"/>
                </a:lnTo>
                <a:lnTo>
                  <a:pt x="1421844" y="59150"/>
                </a:lnTo>
                <a:lnTo>
                  <a:pt x="1375410" y="59150"/>
                </a:lnTo>
                <a:lnTo>
                  <a:pt x="1375410" y="87725"/>
                </a:lnTo>
                <a:lnTo>
                  <a:pt x="1426988" y="87725"/>
                </a:lnTo>
                <a:lnTo>
                  <a:pt x="1426988" y="103727"/>
                </a:lnTo>
                <a:lnTo>
                  <a:pt x="1357407" y="103727"/>
                </a:lnTo>
                <a:close/>
                <a:moveTo>
                  <a:pt x="1252632" y="2572"/>
                </a:moveTo>
                <a:lnTo>
                  <a:pt x="1270635" y="2572"/>
                </a:lnTo>
                <a:lnTo>
                  <a:pt x="1270635" y="43434"/>
                </a:lnTo>
                <a:lnTo>
                  <a:pt x="1317926" y="43434"/>
                </a:lnTo>
                <a:lnTo>
                  <a:pt x="1317926" y="2572"/>
                </a:lnTo>
                <a:lnTo>
                  <a:pt x="1335928" y="2572"/>
                </a:lnTo>
                <a:lnTo>
                  <a:pt x="1335928" y="103727"/>
                </a:lnTo>
                <a:lnTo>
                  <a:pt x="1317926" y="103727"/>
                </a:lnTo>
                <a:lnTo>
                  <a:pt x="1317926" y="58864"/>
                </a:lnTo>
                <a:lnTo>
                  <a:pt x="1270635" y="58864"/>
                </a:lnTo>
                <a:lnTo>
                  <a:pt x="1270635" y="103727"/>
                </a:lnTo>
                <a:lnTo>
                  <a:pt x="1252632" y="103727"/>
                </a:lnTo>
                <a:close/>
                <a:moveTo>
                  <a:pt x="1166907" y="2572"/>
                </a:moveTo>
                <a:lnTo>
                  <a:pt x="1233916" y="2572"/>
                </a:lnTo>
                <a:lnTo>
                  <a:pt x="1233916" y="18288"/>
                </a:lnTo>
                <a:lnTo>
                  <a:pt x="1184910" y="18288"/>
                </a:lnTo>
                <a:lnTo>
                  <a:pt x="1184910" y="44005"/>
                </a:lnTo>
                <a:lnTo>
                  <a:pt x="1231344" y="44005"/>
                </a:lnTo>
                <a:lnTo>
                  <a:pt x="1231344" y="59150"/>
                </a:lnTo>
                <a:lnTo>
                  <a:pt x="1184910" y="59150"/>
                </a:lnTo>
                <a:lnTo>
                  <a:pt x="1184910" y="87725"/>
                </a:lnTo>
                <a:lnTo>
                  <a:pt x="1236487" y="87725"/>
                </a:lnTo>
                <a:lnTo>
                  <a:pt x="1236487" y="103727"/>
                </a:lnTo>
                <a:lnTo>
                  <a:pt x="1166907" y="103727"/>
                </a:lnTo>
                <a:close/>
                <a:moveTo>
                  <a:pt x="1033557" y="2572"/>
                </a:moveTo>
                <a:lnTo>
                  <a:pt x="1061704" y="2572"/>
                </a:lnTo>
                <a:lnTo>
                  <a:pt x="1087993" y="74438"/>
                </a:lnTo>
                <a:lnTo>
                  <a:pt x="1088421" y="74438"/>
                </a:lnTo>
                <a:lnTo>
                  <a:pt x="1114425" y="2572"/>
                </a:lnTo>
                <a:lnTo>
                  <a:pt x="1142714" y="2572"/>
                </a:lnTo>
                <a:lnTo>
                  <a:pt x="1142714" y="103727"/>
                </a:lnTo>
                <a:lnTo>
                  <a:pt x="1124854" y="103727"/>
                </a:lnTo>
                <a:lnTo>
                  <a:pt x="1124854" y="22431"/>
                </a:lnTo>
                <a:lnTo>
                  <a:pt x="1124569" y="22431"/>
                </a:lnTo>
                <a:lnTo>
                  <a:pt x="1093851" y="103727"/>
                </a:lnTo>
                <a:lnTo>
                  <a:pt x="1081278" y="103727"/>
                </a:lnTo>
                <a:lnTo>
                  <a:pt x="1050988" y="22431"/>
                </a:lnTo>
                <a:lnTo>
                  <a:pt x="1050702" y="22431"/>
                </a:lnTo>
                <a:lnTo>
                  <a:pt x="1050702" y="103727"/>
                </a:lnTo>
                <a:lnTo>
                  <a:pt x="1033557" y="103727"/>
                </a:lnTo>
                <a:close/>
                <a:moveTo>
                  <a:pt x="928782" y="2572"/>
                </a:moveTo>
                <a:lnTo>
                  <a:pt x="946785" y="2572"/>
                </a:lnTo>
                <a:lnTo>
                  <a:pt x="946785" y="76581"/>
                </a:lnTo>
                <a:lnTo>
                  <a:pt x="947213" y="76581"/>
                </a:lnTo>
                <a:lnTo>
                  <a:pt x="994648" y="2572"/>
                </a:lnTo>
                <a:lnTo>
                  <a:pt x="1014079" y="2572"/>
                </a:lnTo>
                <a:lnTo>
                  <a:pt x="1014079" y="103727"/>
                </a:lnTo>
                <a:lnTo>
                  <a:pt x="996076" y="103727"/>
                </a:lnTo>
                <a:lnTo>
                  <a:pt x="996076" y="30289"/>
                </a:lnTo>
                <a:lnTo>
                  <a:pt x="995791" y="30289"/>
                </a:lnTo>
                <a:lnTo>
                  <a:pt x="948499" y="103727"/>
                </a:lnTo>
                <a:lnTo>
                  <a:pt x="928782" y="103727"/>
                </a:lnTo>
                <a:close/>
                <a:moveTo>
                  <a:pt x="843057" y="2572"/>
                </a:moveTo>
                <a:lnTo>
                  <a:pt x="876061" y="2572"/>
                </a:lnTo>
                <a:cubicBezTo>
                  <a:pt x="901493" y="2572"/>
                  <a:pt x="914209" y="12335"/>
                  <a:pt x="914209" y="31861"/>
                </a:cubicBezTo>
                <a:cubicBezTo>
                  <a:pt x="914209" y="42339"/>
                  <a:pt x="910590" y="49959"/>
                  <a:pt x="903351" y="54721"/>
                </a:cubicBezTo>
                <a:cubicBezTo>
                  <a:pt x="896112" y="59484"/>
                  <a:pt x="886634" y="61865"/>
                  <a:pt x="874918" y="61865"/>
                </a:cubicBezTo>
                <a:lnTo>
                  <a:pt x="861060" y="61865"/>
                </a:lnTo>
                <a:lnTo>
                  <a:pt x="861060" y="103727"/>
                </a:lnTo>
                <a:lnTo>
                  <a:pt x="843057" y="103727"/>
                </a:lnTo>
                <a:close/>
                <a:moveTo>
                  <a:pt x="738282" y="2572"/>
                </a:moveTo>
                <a:lnTo>
                  <a:pt x="820721" y="2572"/>
                </a:lnTo>
                <a:lnTo>
                  <a:pt x="820721" y="103727"/>
                </a:lnTo>
                <a:lnTo>
                  <a:pt x="802719" y="103727"/>
                </a:lnTo>
                <a:lnTo>
                  <a:pt x="802719" y="18288"/>
                </a:lnTo>
                <a:lnTo>
                  <a:pt x="756285" y="18288"/>
                </a:lnTo>
                <a:lnTo>
                  <a:pt x="756285" y="103727"/>
                </a:lnTo>
                <a:lnTo>
                  <a:pt x="738282" y="103727"/>
                </a:lnTo>
                <a:close/>
                <a:moveTo>
                  <a:pt x="623982" y="2572"/>
                </a:moveTo>
                <a:lnTo>
                  <a:pt x="641985" y="2572"/>
                </a:lnTo>
                <a:lnTo>
                  <a:pt x="641985" y="42720"/>
                </a:lnTo>
                <a:lnTo>
                  <a:pt x="656986" y="42720"/>
                </a:lnTo>
                <a:cubicBezTo>
                  <a:pt x="668416" y="42720"/>
                  <a:pt x="677632" y="45244"/>
                  <a:pt x="684633" y="50292"/>
                </a:cubicBezTo>
                <a:cubicBezTo>
                  <a:pt x="691634" y="55340"/>
                  <a:pt x="695134" y="62960"/>
                  <a:pt x="695134" y="73152"/>
                </a:cubicBezTo>
                <a:cubicBezTo>
                  <a:pt x="695134" y="83248"/>
                  <a:pt x="691634" y="90868"/>
                  <a:pt x="684633" y="96012"/>
                </a:cubicBezTo>
                <a:cubicBezTo>
                  <a:pt x="677632" y="101155"/>
                  <a:pt x="668512" y="103727"/>
                  <a:pt x="657272" y="103727"/>
                </a:cubicBezTo>
                <a:lnTo>
                  <a:pt x="623982" y="103727"/>
                </a:lnTo>
                <a:close/>
                <a:moveTo>
                  <a:pt x="369951" y="2572"/>
                </a:moveTo>
                <a:lnTo>
                  <a:pt x="385524" y="2572"/>
                </a:lnTo>
                <a:lnTo>
                  <a:pt x="429101" y="103727"/>
                </a:lnTo>
                <a:lnTo>
                  <a:pt x="408527" y="103727"/>
                </a:lnTo>
                <a:lnTo>
                  <a:pt x="399097" y="80581"/>
                </a:lnTo>
                <a:lnTo>
                  <a:pt x="355234" y="80581"/>
                </a:lnTo>
                <a:lnTo>
                  <a:pt x="346090" y="103727"/>
                </a:lnTo>
                <a:lnTo>
                  <a:pt x="325945" y="103727"/>
                </a:lnTo>
                <a:close/>
                <a:moveTo>
                  <a:pt x="242077" y="2572"/>
                </a:moveTo>
                <a:lnTo>
                  <a:pt x="311658" y="2572"/>
                </a:lnTo>
                <a:lnTo>
                  <a:pt x="311658" y="103727"/>
                </a:lnTo>
                <a:lnTo>
                  <a:pt x="293655" y="103727"/>
                </a:lnTo>
                <a:lnTo>
                  <a:pt x="293655" y="18288"/>
                </a:lnTo>
                <a:lnTo>
                  <a:pt x="259365" y="18288"/>
                </a:lnTo>
                <a:lnTo>
                  <a:pt x="259365" y="33861"/>
                </a:lnTo>
                <a:cubicBezTo>
                  <a:pt x="259365" y="58722"/>
                  <a:pt x="256770" y="76748"/>
                  <a:pt x="251579" y="87939"/>
                </a:cubicBezTo>
                <a:cubicBezTo>
                  <a:pt x="246388" y="99131"/>
                  <a:pt x="237791" y="104727"/>
                  <a:pt x="225790" y="104727"/>
                </a:cubicBezTo>
                <a:cubicBezTo>
                  <a:pt x="220932" y="104727"/>
                  <a:pt x="216931" y="104251"/>
                  <a:pt x="213788" y="103299"/>
                </a:cubicBezTo>
                <a:lnTo>
                  <a:pt x="215646" y="87439"/>
                </a:lnTo>
                <a:cubicBezTo>
                  <a:pt x="217646" y="88106"/>
                  <a:pt x="219694" y="88440"/>
                  <a:pt x="221789" y="88440"/>
                </a:cubicBezTo>
                <a:cubicBezTo>
                  <a:pt x="228933" y="88440"/>
                  <a:pt x="234100" y="84249"/>
                  <a:pt x="237291" y="75867"/>
                </a:cubicBezTo>
                <a:cubicBezTo>
                  <a:pt x="240482" y="67485"/>
                  <a:pt x="242077" y="52673"/>
                  <a:pt x="242077" y="31432"/>
                </a:cubicBezTo>
                <a:close/>
                <a:moveTo>
                  <a:pt x="128682" y="2572"/>
                </a:moveTo>
                <a:lnTo>
                  <a:pt x="194976" y="2572"/>
                </a:lnTo>
                <a:lnTo>
                  <a:pt x="194976" y="17716"/>
                </a:lnTo>
                <a:lnTo>
                  <a:pt x="146685" y="17716"/>
                </a:lnTo>
                <a:lnTo>
                  <a:pt x="146685" y="43720"/>
                </a:lnTo>
                <a:lnTo>
                  <a:pt x="164544" y="43720"/>
                </a:lnTo>
                <a:cubicBezTo>
                  <a:pt x="175783" y="43720"/>
                  <a:pt x="184832" y="46196"/>
                  <a:pt x="191690" y="51149"/>
                </a:cubicBezTo>
                <a:cubicBezTo>
                  <a:pt x="198548" y="56102"/>
                  <a:pt x="201977" y="63627"/>
                  <a:pt x="201977" y="73723"/>
                </a:cubicBezTo>
                <a:cubicBezTo>
                  <a:pt x="201977" y="83629"/>
                  <a:pt x="198548" y="91107"/>
                  <a:pt x="191690" y="96155"/>
                </a:cubicBezTo>
                <a:cubicBezTo>
                  <a:pt x="184832" y="101203"/>
                  <a:pt x="175831" y="103727"/>
                  <a:pt x="164687" y="103727"/>
                </a:cubicBezTo>
                <a:lnTo>
                  <a:pt x="128682" y="103727"/>
                </a:lnTo>
                <a:close/>
                <a:moveTo>
                  <a:pt x="493014" y="0"/>
                </a:moveTo>
                <a:cubicBezTo>
                  <a:pt x="500062" y="0"/>
                  <a:pt x="506991" y="1310"/>
                  <a:pt x="513802" y="3929"/>
                </a:cubicBezTo>
                <a:cubicBezTo>
                  <a:pt x="517207" y="5239"/>
                  <a:pt x="520237" y="6852"/>
                  <a:pt x="522892" y="8769"/>
                </a:cubicBezTo>
                <a:lnTo>
                  <a:pt x="527685" y="13436"/>
                </a:lnTo>
                <a:lnTo>
                  <a:pt x="527685" y="2572"/>
                </a:lnTo>
                <a:lnTo>
                  <a:pt x="607695" y="2572"/>
                </a:lnTo>
                <a:lnTo>
                  <a:pt x="607695" y="18288"/>
                </a:lnTo>
                <a:lnTo>
                  <a:pt x="576691" y="18288"/>
                </a:lnTo>
                <a:lnTo>
                  <a:pt x="576691" y="103727"/>
                </a:lnTo>
                <a:lnTo>
                  <a:pt x="558688" y="103727"/>
                </a:lnTo>
                <a:lnTo>
                  <a:pt x="558688" y="18288"/>
                </a:lnTo>
                <a:lnTo>
                  <a:pt x="527685" y="18288"/>
                </a:lnTo>
                <a:lnTo>
                  <a:pt x="527685" y="17052"/>
                </a:lnTo>
                <a:lnTo>
                  <a:pt x="516016" y="26289"/>
                </a:lnTo>
                <a:cubicBezTo>
                  <a:pt x="513540" y="22860"/>
                  <a:pt x="510182" y="20264"/>
                  <a:pt x="505944" y="18502"/>
                </a:cubicBezTo>
                <a:cubicBezTo>
                  <a:pt x="501705" y="16740"/>
                  <a:pt x="497395" y="15859"/>
                  <a:pt x="493014" y="15859"/>
                </a:cubicBezTo>
                <a:cubicBezTo>
                  <a:pt x="482727" y="15859"/>
                  <a:pt x="474321" y="19383"/>
                  <a:pt x="467796" y="26432"/>
                </a:cubicBezTo>
                <a:cubicBezTo>
                  <a:pt x="461272" y="33480"/>
                  <a:pt x="458009" y="42291"/>
                  <a:pt x="458009" y="52864"/>
                </a:cubicBezTo>
                <a:cubicBezTo>
                  <a:pt x="458009" y="63913"/>
                  <a:pt x="461129" y="72890"/>
                  <a:pt x="467367" y="79796"/>
                </a:cubicBezTo>
                <a:cubicBezTo>
                  <a:pt x="473606" y="86701"/>
                  <a:pt x="481917" y="90154"/>
                  <a:pt x="492299" y="90154"/>
                </a:cubicBezTo>
                <a:cubicBezTo>
                  <a:pt x="502967" y="90154"/>
                  <a:pt x="511159" y="86249"/>
                  <a:pt x="516874" y="78438"/>
                </a:cubicBezTo>
                <a:lnTo>
                  <a:pt x="531304" y="88582"/>
                </a:lnTo>
                <a:cubicBezTo>
                  <a:pt x="521874" y="100393"/>
                  <a:pt x="508825" y="106299"/>
                  <a:pt x="492156" y="106299"/>
                </a:cubicBezTo>
                <a:cubicBezTo>
                  <a:pt x="476345" y="106299"/>
                  <a:pt x="463391" y="101322"/>
                  <a:pt x="453294" y="91368"/>
                </a:cubicBezTo>
                <a:cubicBezTo>
                  <a:pt x="443198" y="81415"/>
                  <a:pt x="438150" y="68580"/>
                  <a:pt x="438150" y="52864"/>
                </a:cubicBezTo>
                <a:cubicBezTo>
                  <a:pt x="438150" y="36957"/>
                  <a:pt x="443317" y="24170"/>
                  <a:pt x="453652" y="14502"/>
                </a:cubicBezTo>
                <a:cubicBezTo>
                  <a:pt x="463986" y="4834"/>
                  <a:pt x="477107" y="0"/>
                  <a:pt x="49301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E86945B-0253-4C77-A0AB-4F0F26C37AA5}"/>
              </a:ext>
            </a:extLst>
          </p:cNvPr>
          <p:cNvSpPr txBox="1"/>
          <p:nvPr/>
        </p:nvSpPr>
        <p:spPr>
          <a:xfrm>
            <a:off x="276392" y="4870413"/>
            <a:ext cx="6214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Идеально подходит для большинства современных легковых и коммерческих автомобилей, оснащенных АКПП, требующих трансмиссионной жидкости для работы АКПП, кроме роботизированных коробок передач и вариаторов. Соответствует и значительно превосходит требования большинства крупнейших производителей, предъявляющих свои требования к жидкостям АКПП. </a:t>
            </a:r>
          </a:p>
        </p:txBody>
      </p:sp>
      <p:pic>
        <p:nvPicPr>
          <p:cNvPr id="4" name="Рисунок 3" descr="Изображение выглядит как текст, Шрифт, логотип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A60CB882-1E93-5DC5-72BE-05D2D1F76C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3" y="261133"/>
            <a:ext cx="2204073" cy="5391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10F3E52-F775-23BD-5E81-035EC042892E}"/>
              </a:ext>
            </a:extLst>
          </p:cNvPr>
          <p:cNvSpPr txBox="1"/>
          <p:nvPr/>
        </p:nvSpPr>
        <p:spPr>
          <a:xfrm>
            <a:off x="3815159" y="9323862"/>
            <a:ext cx="2712149" cy="128587"/>
          </a:xfrm>
          <a:custGeom>
            <a:avLst/>
            <a:gdLst/>
            <a:ahLst/>
            <a:cxnLst/>
            <a:rect l="l" t="t" r="r" b="b"/>
            <a:pathLst>
              <a:path w="2712149" h="128587">
                <a:moveTo>
                  <a:pt x="125826" y="59150"/>
                </a:moveTo>
                <a:lnTo>
                  <a:pt x="125826" y="88582"/>
                </a:lnTo>
                <a:lnTo>
                  <a:pt x="141971" y="88582"/>
                </a:lnTo>
                <a:cubicBezTo>
                  <a:pt x="157020" y="88582"/>
                  <a:pt x="164545" y="83534"/>
                  <a:pt x="164545" y="73437"/>
                </a:cubicBezTo>
                <a:cubicBezTo>
                  <a:pt x="164545" y="68294"/>
                  <a:pt x="162783" y="64627"/>
                  <a:pt x="159258" y="62436"/>
                </a:cubicBezTo>
                <a:cubicBezTo>
                  <a:pt x="155734" y="60245"/>
                  <a:pt x="150210" y="59150"/>
                  <a:pt x="142685" y="59150"/>
                </a:cubicBezTo>
                <a:close/>
                <a:moveTo>
                  <a:pt x="992601" y="57864"/>
                </a:moveTo>
                <a:lnTo>
                  <a:pt x="992601" y="88582"/>
                </a:lnTo>
                <a:lnTo>
                  <a:pt x="1006174" y="88582"/>
                </a:lnTo>
                <a:cubicBezTo>
                  <a:pt x="1020461" y="88582"/>
                  <a:pt x="1027605" y="83486"/>
                  <a:pt x="1027605" y="73295"/>
                </a:cubicBezTo>
                <a:cubicBezTo>
                  <a:pt x="1027605" y="68246"/>
                  <a:pt x="1025748" y="64413"/>
                  <a:pt x="1022033" y="61793"/>
                </a:cubicBezTo>
                <a:cubicBezTo>
                  <a:pt x="1018318" y="59174"/>
                  <a:pt x="1013032" y="57864"/>
                  <a:pt x="1006174" y="57864"/>
                </a:cubicBezTo>
                <a:close/>
                <a:moveTo>
                  <a:pt x="2044446" y="55292"/>
                </a:moveTo>
                <a:lnTo>
                  <a:pt x="2044446" y="94869"/>
                </a:lnTo>
                <a:lnTo>
                  <a:pt x="2063592" y="94869"/>
                </a:lnTo>
                <a:cubicBezTo>
                  <a:pt x="2071688" y="94869"/>
                  <a:pt x="2078355" y="93249"/>
                  <a:pt x="2083594" y="90011"/>
                </a:cubicBezTo>
                <a:cubicBezTo>
                  <a:pt x="2088833" y="86773"/>
                  <a:pt x="2091452" y="81819"/>
                  <a:pt x="2091452" y="75152"/>
                </a:cubicBezTo>
                <a:cubicBezTo>
                  <a:pt x="2091452" y="68580"/>
                  <a:pt x="2089214" y="63627"/>
                  <a:pt x="2084737" y="60293"/>
                </a:cubicBezTo>
                <a:cubicBezTo>
                  <a:pt x="2080260" y="56959"/>
                  <a:pt x="2073831" y="55292"/>
                  <a:pt x="2065449" y="55292"/>
                </a:cubicBezTo>
                <a:close/>
                <a:moveTo>
                  <a:pt x="1511047" y="55292"/>
                </a:moveTo>
                <a:lnTo>
                  <a:pt x="1511047" y="94869"/>
                </a:lnTo>
                <a:lnTo>
                  <a:pt x="1530192" y="94869"/>
                </a:lnTo>
                <a:cubicBezTo>
                  <a:pt x="1538288" y="94869"/>
                  <a:pt x="1544956" y="93249"/>
                  <a:pt x="1550194" y="90011"/>
                </a:cubicBezTo>
                <a:cubicBezTo>
                  <a:pt x="1555433" y="86773"/>
                  <a:pt x="1558052" y="81819"/>
                  <a:pt x="1558052" y="75152"/>
                </a:cubicBezTo>
                <a:cubicBezTo>
                  <a:pt x="1558052" y="68580"/>
                  <a:pt x="1555814" y="63627"/>
                  <a:pt x="1551337" y="60293"/>
                </a:cubicBezTo>
                <a:cubicBezTo>
                  <a:pt x="1546860" y="56959"/>
                  <a:pt x="1540431" y="55292"/>
                  <a:pt x="1532049" y="55292"/>
                </a:cubicBezTo>
                <a:close/>
                <a:moveTo>
                  <a:pt x="306801" y="17716"/>
                </a:moveTo>
                <a:lnTo>
                  <a:pt x="306801" y="46720"/>
                </a:lnTo>
                <a:lnTo>
                  <a:pt x="319374" y="46720"/>
                </a:lnTo>
                <a:cubicBezTo>
                  <a:pt x="334328" y="46720"/>
                  <a:pt x="341805" y="41767"/>
                  <a:pt x="341805" y="31861"/>
                </a:cubicBezTo>
                <a:cubicBezTo>
                  <a:pt x="341805" y="26432"/>
                  <a:pt x="339829" y="22717"/>
                  <a:pt x="335876" y="20717"/>
                </a:cubicBezTo>
                <a:cubicBezTo>
                  <a:pt x="331923" y="18716"/>
                  <a:pt x="326613" y="17716"/>
                  <a:pt x="319945" y="17716"/>
                </a:cubicBezTo>
                <a:close/>
                <a:moveTo>
                  <a:pt x="125826" y="17431"/>
                </a:moveTo>
                <a:lnTo>
                  <a:pt x="125826" y="43719"/>
                </a:lnTo>
                <a:lnTo>
                  <a:pt x="141828" y="43719"/>
                </a:lnTo>
                <a:cubicBezTo>
                  <a:pt x="147828" y="43719"/>
                  <a:pt x="152400" y="42529"/>
                  <a:pt x="155544" y="40148"/>
                </a:cubicBezTo>
                <a:cubicBezTo>
                  <a:pt x="158687" y="37766"/>
                  <a:pt x="160259" y="34385"/>
                  <a:pt x="160259" y="30004"/>
                </a:cubicBezTo>
                <a:cubicBezTo>
                  <a:pt x="160259" y="25527"/>
                  <a:pt x="158639" y="22312"/>
                  <a:pt x="155401" y="20359"/>
                </a:cubicBezTo>
                <a:cubicBezTo>
                  <a:pt x="152162" y="18407"/>
                  <a:pt x="147114" y="17431"/>
                  <a:pt x="140256" y="17431"/>
                </a:cubicBezTo>
                <a:close/>
                <a:moveTo>
                  <a:pt x="719233" y="15859"/>
                </a:moveTo>
                <a:cubicBezTo>
                  <a:pt x="708946" y="15859"/>
                  <a:pt x="700588" y="19383"/>
                  <a:pt x="694159" y="26432"/>
                </a:cubicBezTo>
                <a:cubicBezTo>
                  <a:pt x="687729" y="33480"/>
                  <a:pt x="684515" y="42291"/>
                  <a:pt x="684515" y="52863"/>
                </a:cubicBezTo>
                <a:cubicBezTo>
                  <a:pt x="684515" y="63722"/>
                  <a:pt x="687753" y="72652"/>
                  <a:pt x="694230" y="79653"/>
                </a:cubicBezTo>
                <a:cubicBezTo>
                  <a:pt x="700707" y="86653"/>
                  <a:pt x="709041" y="90154"/>
                  <a:pt x="719233" y="90154"/>
                </a:cubicBezTo>
                <a:cubicBezTo>
                  <a:pt x="729520" y="90154"/>
                  <a:pt x="737902" y="86653"/>
                  <a:pt x="744379" y="79653"/>
                </a:cubicBezTo>
                <a:cubicBezTo>
                  <a:pt x="750856" y="72652"/>
                  <a:pt x="754095" y="63722"/>
                  <a:pt x="754095" y="52863"/>
                </a:cubicBezTo>
                <a:cubicBezTo>
                  <a:pt x="754095" y="42291"/>
                  <a:pt x="750880" y="33480"/>
                  <a:pt x="744451" y="26432"/>
                </a:cubicBezTo>
                <a:cubicBezTo>
                  <a:pt x="738021" y="19383"/>
                  <a:pt x="729615" y="15859"/>
                  <a:pt x="719233" y="15859"/>
                </a:cubicBezTo>
                <a:close/>
                <a:moveTo>
                  <a:pt x="1954102" y="11715"/>
                </a:moveTo>
                <a:lnTo>
                  <a:pt x="1954102" y="30004"/>
                </a:lnTo>
                <a:cubicBezTo>
                  <a:pt x="1954102" y="59817"/>
                  <a:pt x="1949197" y="81343"/>
                  <a:pt x="1939386" y="94583"/>
                </a:cubicBezTo>
                <a:lnTo>
                  <a:pt x="1995964" y="94583"/>
                </a:lnTo>
                <a:lnTo>
                  <a:pt x="1995964" y="11715"/>
                </a:lnTo>
                <a:close/>
                <a:moveTo>
                  <a:pt x="2685003" y="11430"/>
                </a:moveTo>
                <a:cubicBezTo>
                  <a:pt x="2667096" y="11430"/>
                  <a:pt x="2658142" y="17954"/>
                  <a:pt x="2658142" y="31004"/>
                </a:cubicBezTo>
                <a:cubicBezTo>
                  <a:pt x="2658142" y="37481"/>
                  <a:pt x="2660452" y="42434"/>
                  <a:pt x="2665072" y="45863"/>
                </a:cubicBezTo>
                <a:cubicBezTo>
                  <a:pt x="2669691" y="49292"/>
                  <a:pt x="2676335" y="51006"/>
                  <a:pt x="2685003" y="51006"/>
                </a:cubicBezTo>
                <a:lnTo>
                  <a:pt x="2701862" y="51006"/>
                </a:lnTo>
                <a:lnTo>
                  <a:pt x="2701862" y="11430"/>
                </a:lnTo>
                <a:close/>
                <a:moveTo>
                  <a:pt x="2044446" y="11430"/>
                </a:moveTo>
                <a:lnTo>
                  <a:pt x="2044446" y="46863"/>
                </a:lnTo>
                <a:lnTo>
                  <a:pt x="2065163" y="46863"/>
                </a:lnTo>
                <a:cubicBezTo>
                  <a:pt x="2070974" y="46863"/>
                  <a:pt x="2075998" y="45434"/>
                  <a:pt x="2080237" y="42577"/>
                </a:cubicBezTo>
                <a:cubicBezTo>
                  <a:pt x="2084475" y="39719"/>
                  <a:pt x="2086594" y="35242"/>
                  <a:pt x="2086594" y="29146"/>
                </a:cubicBezTo>
                <a:cubicBezTo>
                  <a:pt x="2086594" y="23050"/>
                  <a:pt x="2084356" y="18574"/>
                  <a:pt x="2079879" y="15716"/>
                </a:cubicBezTo>
                <a:cubicBezTo>
                  <a:pt x="2075403" y="12859"/>
                  <a:pt x="2069545" y="11430"/>
                  <a:pt x="2062306" y="11430"/>
                </a:cubicBezTo>
                <a:close/>
                <a:moveTo>
                  <a:pt x="1511047" y="11430"/>
                </a:moveTo>
                <a:lnTo>
                  <a:pt x="1511047" y="46863"/>
                </a:lnTo>
                <a:lnTo>
                  <a:pt x="1531763" y="46863"/>
                </a:lnTo>
                <a:cubicBezTo>
                  <a:pt x="1537574" y="46863"/>
                  <a:pt x="1542598" y="45434"/>
                  <a:pt x="1546837" y="42577"/>
                </a:cubicBezTo>
                <a:cubicBezTo>
                  <a:pt x="1551075" y="39719"/>
                  <a:pt x="1553195" y="35242"/>
                  <a:pt x="1553195" y="29146"/>
                </a:cubicBezTo>
                <a:cubicBezTo>
                  <a:pt x="1553195" y="23050"/>
                  <a:pt x="1550956" y="18574"/>
                  <a:pt x="1546480" y="15716"/>
                </a:cubicBezTo>
                <a:cubicBezTo>
                  <a:pt x="1542003" y="12859"/>
                  <a:pt x="1536145" y="11430"/>
                  <a:pt x="1528906" y="11430"/>
                </a:cubicBezTo>
                <a:close/>
                <a:moveTo>
                  <a:pt x="1425322" y="11430"/>
                </a:moveTo>
                <a:lnTo>
                  <a:pt x="1425322" y="48006"/>
                </a:lnTo>
                <a:lnTo>
                  <a:pt x="1442752" y="48006"/>
                </a:lnTo>
                <a:cubicBezTo>
                  <a:pt x="1450753" y="48006"/>
                  <a:pt x="1456873" y="46434"/>
                  <a:pt x="1461112" y="43291"/>
                </a:cubicBezTo>
                <a:cubicBezTo>
                  <a:pt x="1465350" y="40148"/>
                  <a:pt x="1467470" y="35576"/>
                  <a:pt x="1467470" y="29575"/>
                </a:cubicBezTo>
                <a:cubicBezTo>
                  <a:pt x="1467470" y="17478"/>
                  <a:pt x="1459231" y="11430"/>
                  <a:pt x="1442752" y="11430"/>
                </a:cubicBezTo>
                <a:close/>
                <a:moveTo>
                  <a:pt x="1824276" y="9001"/>
                </a:moveTo>
                <a:cubicBezTo>
                  <a:pt x="1811703" y="9001"/>
                  <a:pt x="1801583" y="13287"/>
                  <a:pt x="1793915" y="21860"/>
                </a:cubicBezTo>
                <a:cubicBezTo>
                  <a:pt x="1786247" y="30432"/>
                  <a:pt x="1782414" y="40862"/>
                  <a:pt x="1782414" y="53149"/>
                </a:cubicBezTo>
                <a:cubicBezTo>
                  <a:pt x="1782414" y="65437"/>
                  <a:pt x="1786247" y="75843"/>
                  <a:pt x="1793915" y="84367"/>
                </a:cubicBezTo>
                <a:cubicBezTo>
                  <a:pt x="1801583" y="92892"/>
                  <a:pt x="1811703" y="97155"/>
                  <a:pt x="1824276" y="97155"/>
                </a:cubicBezTo>
                <a:cubicBezTo>
                  <a:pt x="1836849" y="97155"/>
                  <a:pt x="1846969" y="92892"/>
                  <a:pt x="1854637" y="84367"/>
                </a:cubicBezTo>
                <a:cubicBezTo>
                  <a:pt x="1862305" y="75843"/>
                  <a:pt x="1866138" y="65437"/>
                  <a:pt x="1866138" y="53149"/>
                </a:cubicBezTo>
                <a:cubicBezTo>
                  <a:pt x="1866138" y="40862"/>
                  <a:pt x="1862305" y="30432"/>
                  <a:pt x="1854637" y="21860"/>
                </a:cubicBezTo>
                <a:cubicBezTo>
                  <a:pt x="1846969" y="13287"/>
                  <a:pt x="1836849" y="9001"/>
                  <a:pt x="1824276" y="9001"/>
                </a:cubicBezTo>
                <a:close/>
                <a:moveTo>
                  <a:pt x="1633776" y="9001"/>
                </a:moveTo>
                <a:cubicBezTo>
                  <a:pt x="1621203" y="9001"/>
                  <a:pt x="1611083" y="13287"/>
                  <a:pt x="1603415" y="21860"/>
                </a:cubicBezTo>
                <a:cubicBezTo>
                  <a:pt x="1595747" y="30432"/>
                  <a:pt x="1591914" y="40862"/>
                  <a:pt x="1591914" y="53149"/>
                </a:cubicBezTo>
                <a:cubicBezTo>
                  <a:pt x="1591914" y="65437"/>
                  <a:pt x="1595747" y="75843"/>
                  <a:pt x="1603415" y="84367"/>
                </a:cubicBezTo>
                <a:cubicBezTo>
                  <a:pt x="1611083" y="92892"/>
                  <a:pt x="1621203" y="97155"/>
                  <a:pt x="1633776" y="97155"/>
                </a:cubicBezTo>
                <a:cubicBezTo>
                  <a:pt x="1646349" y="97155"/>
                  <a:pt x="1656469" y="92892"/>
                  <a:pt x="1664137" y="84367"/>
                </a:cubicBezTo>
                <a:cubicBezTo>
                  <a:pt x="1671805" y="75843"/>
                  <a:pt x="1675638" y="65437"/>
                  <a:pt x="1675638" y="53149"/>
                </a:cubicBezTo>
                <a:cubicBezTo>
                  <a:pt x="1675638" y="40862"/>
                  <a:pt x="1671805" y="30432"/>
                  <a:pt x="1664137" y="21860"/>
                </a:cubicBezTo>
                <a:cubicBezTo>
                  <a:pt x="1656469" y="13287"/>
                  <a:pt x="1646349" y="9001"/>
                  <a:pt x="1633776" y="9001"/>
                </a:cubicBezTo>
                <a:close/>
                <a:moveTo>
                  <a:pt x="2683860" y="2571"/>
                </a:moveTo>
                <a:lnTo>
                  <a:pt x="2712149" y="2571"/>
                </a:lnTo>
                <a:lnTo>
                  <a:pt x="2712149" y="103727"/>
                </a:lnTo>
                <a:lnTo>
                  <a:pt x="2701862" y="103727"/>
                </a:lnTo>
                <a:lnTo>
                  <a:pt x="2701862" y="59864"/>
                </a:lnTo>
                <a:lnTo>
                  <a:pt x="2684002" y="59864"/>
                </a:lnTo>
                <a:lnTo>
                  <a:pt x="2657999" y="103727"/>
                </a:lnTo>
                <a:lnTo>
                  <a:pt x="2645426" y="103727"/>
                </a:lnTo>
                <a:lnTo>
                  <a:pt x="2672858" y="59007"/>
                </a:lnTo>
                <a:cubicBezTo>
                  <a:pt x="2664952" y="57578"/>
                  <a:pt x="2658785" y="54507"/>
                  <a:pt x="2654356" y="49792"/>
                </a:cubicBezTo>
                <a:cubicBezTo>
                  <a:pt x="2649927" y="45077"/>
                  <a:pt x="2647712" y="38862"/>
                  <a:pt x="2647712" y="31147"/>
                </a:cubicBezTo>
                <a:cubicBezTo>
                  <a:pt x="2647712" y="21812"/>
                  <a:pt x="2650927" y="14716"/>
                  <a:pt x="2657356" y="9858"/>
                </a:cubicBezTo>
                <a:cubicBezTo>
                  <a:pt x="2663786" y="5000"/>
                  <a:pt x="2672620" y="2571"/>
                  <a:pt x="2683860" y="2571"/>
                </a:cubicBezTo>
                <a:close/>
                <a:moveTo>
                  <a:pt x="2548509" y="2571"/>
                </a:moveTo>
                <a:lnTo>
                  <a:pt x="2558796" y="2571"/>
                </a:lnTo>
                <a:lnTo>
                  <a:pt x="2558796" y="87725"/>
                </a:lnTo>
                <a:lnTo>
                  <a:pt x="2559082" y="87725"/>
                </a:lnTo>
                <a:lnTo>
                  <a:pt x="2614803" y="2571"/>
                </a:lnTo>
                <a:lnTo>
                  <a:pt x="2626376" y="2571"/>
                </a:lnTo>
                <a:lnTo>
                  <a:pt x="2626376" y="103727"/>
                </a:lnTo>
                <a:lnTo>
                  <a:pt x="2616089" y="103727"/>
                </a:lnTo>
                <a:lnTo>
                  <a:pt x="2616089" y="17716"/>
                </a:lnTo>
                <a:lnTo>
                  <a:pt x="2615804" y="17716"/>
                </a:lnTo>
                <a:lnTo>
                  <a:pt x="2560082" y="103727"/>
                </a:lnTo>
                <a:lnTo>
                  <a:pt x="2548509" y="103727"/>
                </a:lnTo>
                <a:close/>
                <a:moveTo>
                  <a:pt x="2453259" y="2571"/>
                </a:moveTo>
                <a:lnTo>
                  <a:pt x="2463546" y="2571"/>
                </a:lnTo>
                <a:lnTo>
                  <a:pt x="2463546" y="46434"/>
                </a:lnTo>
                <a:lnTo>
                  <a:pt x="2518696" y="46434"/>
                </a:lnTo>
                <a:lnTo>
                  <a:pt x="2518696" y="2571"/>
                </a:lnTo>
                <a:lnTo>
                  <a:pt x="2528983" y="2571"/>
                </a:lnTo>
                <a:lnTo>
                  <a:pt x="2528983" y="103727"/>
                </a:lnTo>
                <a:lnTo>
                  <a:pt x="2518696" y="103727"/>
                </a:lnTo>
                <a:lnTo>
                  <a:pt x="2518696" y="55864"/>
                </a:lnTo>
                <a:lnTo>
                  <a:pt x="2463546" y="55864"/>
                </a:lnTo>
                <a:lnTo>
                  <a:pt x="2463546" y="103727"/>
                </a:lnTo>
                <a:lnTo>
                  <a:pt x="2453259" y="103727"/>
                </a:lnTo>
                <a:close/>
                <a:moveTo>
                  <a:pt x="2367534" y="2571"/>
                </a:moveTo>
                <a:lnTo>
                  <a:pt x="2430257" y="2571"/>
                </a:lnTo>
                <a:lnTo>
                  <a:pt x="2430257" y="11715"/>
                </a:lnTo>
                <a:lnTo>
                  <a:pt x="2377821" y="11715"/>
                </a:lnTo>
                <a:lnTo>
                  <a:pt x="2377821" y="46577"/>
                </a:lnTo>
                <a:lnTo>
                  <a:pt x="2426827" y="46577"/>
                </a:lnTo>
                <a:lnTo>
                  <a:pt x="2426827" y="55578"/>
                </a:lnTo>
                <a:lnTo>
                  <a:pt x="2377821" y="55578"/>
                </a:lnTo>
                <a:lnTo>
                  <a:pt x="2377821" y="94583"/>
                </a:lnTo>
                <a:lnTo>
                  <a:pt x="2431971" y="94583"/>
                </a:lnTo>
                <a:lnTo>
                  <a:pt x="2431971" y="103727"/>
                </a:lnTo>
                <a:lnTo>
                  <a:pt x="2367534" y="103727"/>
                </a:lnTo>
                <a:close/>
                <a:moveTo>
                  <a:pt x="2223755" y="2571"/>
                </a:moveTo>
                <a:lnTo>
                  <a:pt x="2238471" y="2571"/>
                </a:lnTo>
                <a:lnTo>
                  <a:pt x="2284762" y="48006"/>
                </a:lnTo>
                <a:lnTo>
                  <a:pt x="2284905" y="48006"/>
                </a:lnTo>
                <a:lnTo>
                  <a:pt x="2284905" y="2571"/>
                </a:lnTo>
                <a:lnTo>
                  <a:pt x="2295192" y="2571"/>
                </a:lnTo>
                <a:lnTo>
                  <a:pt x="2295192" y="48006"/>
                </a:lnTo>
                <a:lnTo>
                  <a:pt x="2295335" y="48006"/>
                </a:lnTo>
                <a:lnTo>
                  <a:pt x="2341626" y="2571"/>
                </a:lnTo>
                <a:lnTo>
                  <a:pt x="2356342" y="2571"/>
                </a:lnTo>
                <a:lnTo>
                  <a:pt x="2307194" y="48434"/>
                </a:lnTo>
                <a:lnTo>
                  <a:pt x="2359200" y="103727"/>
                </a:lnTo>
                <a:lnTo>
                  <a:pt x="2344055" y="103727"/>
                </a:lnTo>
                <a:lnTo>
                  <a:pt x="2295335" y="49863"/>
                </a:lnTo>
                <a:lnTo>
                  <a:pt x="2295192" y="49863"/>
                </a:lnTo>
                <a:lnTo>
                  <a:pt x="2295192" y="103727"/>
                </a:lnTo>
                <a:lnTo>
                  <a:pt x="2284905" y="103727"/>
                </a:lnTo>
                <a:lnTo>
                  <a:pt x="2284905" y="49863"/>
                </a:lnTo>
                <a:lnTo>
                  <a:pt x="2284762" y="49863"/>
                </a:lnTo>
                <a:lnTo>
                  <a:pt x="2236042" y="103727"/>
                </a:lnTo>
                <a:lnTo>
                  <a:pt x="2220897" y="103727"/>
                </a:lnTo>
                <a:lnTo>
                  <a:pt x="2272903" y="48434"/>
                </a:lnTo>
                <a:close/>
                <a:moveTo>
                  <a:pt x="2129409" y="2571"/>
                </a:moveTo>
                <a:lnTo>
                  <a:pt x="2139696" y="2571"/>
                </a:lnTo>
                <a:lnTo>
                  <a:pt x="2139696" y="87725"/>
                </a:lnTo>
                <a:lnTo>
                  <a:pt x="2139982" y="87725"/>
                </a:lnTo>
                <a:lnTo>
                  <a:pt x="2195703" y="2571"/>
                </a:lnTo>
                <a:lnTo>
                  <a:pt x="2207276" y="2571"/>
                </a:lnTo>
                <a:lnTo>
                  <a:pt x="2207276" y="103727"/>
                </a:lnTo>
                <a:lnTo>
                  <a:pt x="2196989" y="103727"/>
                </a:lnTo>
                <a:lnTo>
                  <a:pt x="2196989" y="17716"/>
                </a:lnTo>
                <a:lnTo>
                  <a:pt x="2196703" y="17716"/>
                </a:lnTo>
                <a:lnTo>
                  <a:pt x="2140982" y="103727"/>
                </a:lnTo>
                <a:lnTo>
                  <a:pt x="2129409" y="103727"/>
                </a:lnTo>
                <a:close/>
                <a:moveTo>
                  <a:pt x="2034159" y="2571"/>
                </a:moveTo>
                <a:lnTo>
                  <a:pt x="2064306" y="2571"/>
                </a:lnTo>
                <a:cubicBezTo>
                  <a:pt x="2068497" y="2571"/>
                  <a:pt x="2072402" y="2976"/>
                  <a:pt x="2076022" y="3786"/>
                </a:cubicBezTo>
                <a:cubicBezTo>
                  <a:pt x="2079641" y="4596"/>
                  <a:pt x="2083070" y="5929"/>
                  <a:pt x="2086309" y="7786"/>
                </a:cubicBezTo>
                <a:cubicBezTo>
                  <a:pt x="2089547" y="9644"/>
                  <a:pt x="2092119" y="12335"/>
                  <a:pt x="2094024" y="15859"/>
                </a:cubicBezTo>
                <a:cubicBezTo>
                  <a:pt x="2095929" y="19383"/>
                  <a:pt x="2096882" y="23574"/>
                  <a:pt x="2096882" y="28432"/>
                </a:cubicBezTo>
                <a:cubicBezTo>
                  <a:pt x="2096882" y="33766"/>
                  <a:pt x="2095238" y="38409"/>
                  <a:pt x="2091952" y="42362"/>
                </a:cubicBezTo>
                <a:cubicBezTo>
                  <a:pt x="2088666" y="46315"/>
                  <a:pt x="2084356" y="48911"/>
                  <a:pt x="2079022" y="50149"/>
                </a:cubicBezTo>
                <a:lnTo>
                  <a:pt x="2079022" y="50435"/>
                </a:lnTo>
                <a:cubicBezTo>
                  <a:pt x="2085785" y="51197"/>
                  <a:pt x="2091286" y="53816"/>
                  <a:pt x="2095524" y="58293"/>
                </a:cubicBezTo>
                <a:cubicBezTo>
                  <a:pt x="2099763" y="62769"/>
                  <a:pt x="2101882" y="68580"/>
                  <a:pt x="2101882" y="75723"/>
                </a:cubicBezTo>
                <a:cubicBezTo>
                  <a:pt x="2101882" y="84201"/>
                  <a:pt x="2098501" y="90987"/>
                  <a:pt x="2091738" y="96083"/>
                </a:cubicBezTo>
                <a:cubicBezTo>
                  <a:pt x="2084975" y="101179"/>
                  <a:pt x="2075784" y="103727"/>
                  <a:pt x="2064163" y="103727"/>
                </a:cubicBezTo>
                <a:lnTo>
                  <a:pt x="2034159" y="103727"/>
                </a:lnTo>
                <a:close/>
                <a:moveTo>
                  <a:pt x="1944100" y="2571"/>
                </a:moveTo>
                <a:lnTo>
                  <a:pt x="2006251" y="2571"/>
                </a:lnTo>
                <a:lnTo>
                  <a:pt x="2006251" y="94583"/>
                </a:lnTo>
                <a:lnTo>
                  <a:pt x="2017681" y="94583"/>
                </a:lnTo>
                <a:lnTo>
                  <a:pt x="2017681" y="128587"/>
                </a:lnTo>
                <a:lnTo>
                  <a:pt x="2007966" y="128587"/>
                </a:lnTo>
                <a:lnTo>
                  <a:pt x="2007966" y="103727"/>
                </a:lnTo>
                <a:lnTo>
                  <a:pt x="1927956" y="103727"/>
                </a:lnTo>
                <a:lnTo>
                  <a:pt x="1927956" y="128587"/>
                </a:lnTo>
                <a:lnTo>
                  <a:pt x="1918240" y="128587"/>
                </a:lnTo>
                <a:lnTo>
                  <a:pt x="1918240" y="94583"/>
                </a:lnTo>
                <a:lnTo>
                  <a:pt x="1926384" y="94583"/>
                </a:lnTo>
                <a:cubicBezTo>
                  <a:pt x="1938195" y="82296"/>
                  <a:pt x="1944100" y="60769"/>
                  <a:pt x="1944100" y="30004"/>
                </a:cubicBezTo>
                <a:close/>
                <a:moveTo>
                  <a:pt x="1710310" y="2571"/>
                </a:moveTo>
                <a:lnTo>
                  <a:pt x="1767745" y="2571"/>
                </a:lnTo>
                <a:lnTo>
                  <a:pt x="1767745" y="11715"/>
                </a:lnTo>
                <a:lnTo>
                  <a:pt x="1720597" y="11715"/>
                </a:lnTo>
                <a:lnTo>
                  <a:pt x="1720597" y="103727"/>
                </a:lnTo>
                <a:lnTo>
                  <a:pt x="1710310" y="103727"/>
                </a:lnTo>
                <a:close/>
                <a:moveTo>
                  <a:pt x="1500759" y="2571"/>
                </a:moveTo>
                <a:lnTo>
                  <a:pt x="1530906" y="2571"/>
                </a:lnTo>
                <a:cubicBezTo>
                  <a:pt x="1535097" y="2571"/>
                  <a:pt x="1539002" y="2976"/>
                  <a:pt x="1542622" y="3786"/>
                </a:cubicBezTo>
                <a:cubicBezTo>
                  <a:pt x="1546241" y="4596"/>
                  <a:pt x="1549670" y="5929"/>
                  <a:pt x="1552909" y="7786"/>
                </a:cubicBezTo>
                <a:cubicBezTo>
                  <a:pt x="1556147" y="9644"/>
                  <a:pt x="1558719" y="12335"/>
                  <a:pt x="1560624" y="15859"/>
                </a:cubicBezTo>
                <a:cubicBezTo>
                  <a:pt x="1562529" y="19383"/>
                  <a:pt x="1563482" y="23574"/>
                  <a:pt x="1563482" y="28432"/>
                </a:cubicBezTo>
                <a:cubicBezTo>
                  <a:pt x="1563482" y="33766"/>
                  <a:pt x="1561839" y="38409"/>
                  <a:pt x="1558552" y="42362"/>
                </a:cubicBezTo>
                <a:cubicBezTo>
                  <a:pt x="1555266" y="46315"/>
                  <a:pt x="1550956" y="48911"/>
                  <a:pt x="1545622" y="50149"/>
                </a:cubicBezTo>
                <a:lnTo>
                  <a:pt x="1545622" y="50435"/>
                </a:lnTo>
                <a:cubicBezTo>
                  <a:pt x="1552385" y="51197"/>
                  <a:pt x="1557886" y="53816"/>
                  <a:pt x="1562124" y="58293"/>
                </a:cubicBezTo>
                <a:cubicBezTo>
                  <a:pt x="1566363" y="62769"/>
                  <a:pt x="1568482" y="68580"/>
                  <a:pt x="1568482" y="75723"/>
                </a:cubicBezTo>
                <a:cubicBezTo>
                  <a:pt x="1568482" y="84201"/>
                  <a:pt x="1565101" y="90987"/>
                  <a:pt x="1558338" y="96083"/>
                </a:cubicBezTo>
                <a:cubicBezTo>
                  <a:pt x="1551575" y="101179"/>
                  <a:pt x="1542384" y="103727"/>
                  <a:pt x="1530763" y="103727"/>
                </a:cubicBezTo>
                <a:lnTo>
                  <a:pt x="1500759" y="103727"/>
                </a:lnTo>
                <a:close/>
                <a:moveTo>
                  <a:pt x="1415034" y="2571"/>
                </a:moveTo>
                <a:lnTo>
                  <a:pt x="1443610" y="2571"/>
                </a:lnTo>
                <a:cubicBezTo>
                  <a:pt x="1454182" y="2571"/>
                  <a:pt x="1462517" y="4857"/>
                  <a:pt x="1468613" y="9430"/>
                </a:cubicBezTo>
                <a:cubicBezTo>
                  <a:pt x="1474709" y="14001"/>
                  <a:pt x="1477757" y="20717"/>
                  <a:pt x="1477757" y="29575"/>
                </a:cubicBezTo>
                <a:cubicBezTo>
                  <a:pt x="1477757" y="38433"/>
                  <a:pt x="1474661" y="45172"/>
                  <a:pt x="1468470" y="49792"/>
                </a:cubicBezTo>
                <a:cubicBezTo>
                  <a:pt x="1462278" y="54411"/>
                  <a:pt x="1453896" y="56721"/>
                  <a:pt x="1443324" y="56721"/>
                </a:cubicBezTo>
                <a:lnTo>
                  <a:pt x="1425322" y="56721"/>
                </a:lnTo>
                <a:lnTo>
                  <a:pt x="1425322" y="103727"/>
                </a:lnTo>
                <a:lnTo>
                  <a:pt x="1415034" y="103727"/>
                </a:lnTo>
                <a:close/>
                <a:moveTo>
                  <a:pt x="1329309" y="2571"/>
                </a:moveTo>
                <a:lnTo>
                  <a:pt x="1392032" y="2571"/>
                </a:lnTo>
                <a:lnTo>
                  <a:pt x="1392032" y="11715"/>
                </a:lnTo>
                <a:lnTo>
                  <a:pt x="1339596" y="11715"/>
                </a:lnTo>
                <a:lnTo>
                  <a:pt x="1339596" y="46577"/>
                </a:lnTo>
                <a:lnTo>
                  <a:pt x="1388603" y="46577"/>
                </a:lnTo>
                <a:lnTo>
                  <a:pt x="1388603" y="55578"/>
                </a:lnTo>
                <a:lnTo>
                  <a:pt x="1339596" y="55578"/>
                </a:lnTo>
                <a:lnTo>
                  <a:pt x="1339596" y="94583"/>
                </a:lnTo>
                <a:lnTo>
                  <a:pt x="1393746" y="94583"/>
                </a:lnTo>
                <a:lnTo>
                  <a:pt x="1393746" y="103727"/>
                </a:lnTo>
                <a:lnTo>
                  <a:pt x="1329309" y="103727"/>
                </a:lnTo>
                <a:close/>
                <a:moveTo>
                  <a:pt x="1224535" y="2571"/>
                </a:moveTo>
                <a:lnTo>
                  <a:pt x="1300258" y="2571"/>
                </a:lnTo>
                <a:lnTo>
                  <a:pt x="1300258" y="103727"/>
                </a:lnTo>
                <a:lnTo>
                  <a:pt x="1289971" y="103727"/>
                </a:lnTo>
                <a:lnTo>
                  <a:pt x="1289971" y="11715"/>
                </a:lnTo>
                <a:lnTo>
                  <a:pt x="1234821" y="11715"/>
                </a:lnTo>
                <a:lnTo>
                  <a:pt x="1234821" y="103727"/>
                </a:lnTo>
                <a:lnTo>
                  <a:pt x="1224535" y="103727"/>
                </a:lnTo>
                <a:close/>
                <a:moveTo>
                  <a:pt x="974598" y="2571"/>
                </a:moveTo>
                <a:lnTo>
                  <a:pt x="992601" y="2571"/>
                </a:lnTo>
                <a:lnTo>
                  <a:pt x="992601" y="42719"/>
                </a:lnTo>
                <a:lnTo>
                  <a:pt x="1007603" y="42719"/>
                </a:lnTo>
                <a:cubicBezTo>
                  <a:pt x="1019033" y="42719"/>
                  <a:pt x="1028248" y="45243"/>
                  <a:pt x="1035249" y="50292"/>
                </a:cubicBezTo>
                <a:cubicBezTo>
                  <a:pt x="1042250" y="55340"/>
                  <a:pt x="1045750" y="62960"/>
                  <a:pt x="1045750" y="73152"/>
                </a:cubicBezTo>
                <a:cubicBezTo>
                  <a:pt x="1045750" y="83248"/>
                  <a:pt x="1042250" y="90868"/>
                  <a:pt x="1035249" y="96012"/>
                </a:cubicBezTo>
                <a:cubicBezTo>
                  <a:pt x="1028248" y="101155"/>
                  <a:pt x="1019128" y="103727"/>
                  <a:pt x="1007888" y="103727"/>
                </a:cubicBezTo>
                <a:lnTo>
                  <a:pt x="974598" y="103727"/>
                </a:lnTo>
                <a:close/>
                <a:moveTo>
                  <a:pt x="565024" y="2571"/>
                </a:moveTo>
                <a:lnTo>
                  <a:pt x="583026" y="2571"/>
                </a:lnTo>
                <a:lnTo>
                  <a:pt x="583026" y="43434"/>
                </a:lnTo>
                <a:lnTo>
                  <a:pt x="630317" y="43434"/>
                </a:lnTo>
                <a:lnTo>
                  <a:pt x="630317" y="2571"/>
                </a:lnTo>
                <a:lnTo>
                  <a:pt x="648320" y="2571"/>
                </a:lnTo>
                <a:lnTo>
                  <a:pt x="648320" y="103727"/>
                </a:lnTo>
                <a:lnTo>
                  <a:pt x="630317" y="103727"/>
                </a:lnTo>
                <a:lnTo>
                  <a:pt x="630317" y="58864"/>
                </a:lnTo>
                <a:lnTo>
                  <a:pt x="583026" y="58864"/>
                </a:lnTo>
                <a:lnTo>
                  <a:pt x="583026" y="103727"/>
                </a:lnTo>
                <a:lnTo>
                  <a:pt x="565024" y="103727"/>
                </a:lnTo>
                <a:close/>
                <a:moveTo>
                  <a:pt x="460248" y="2571"/>
                </a:moveTo>
                <a:lnTo>
                  <a:pt x="478251" y="2571"/>
                </a:lnTo>
                <a:lnTo>
                  <a:pt x="478251" y="43434"/>
                </a:lnTo>
                <a:lnTo>
                  <a:pt x="525542" y="43434"/>
                </a:lnTo>
                <a:lnTo>
                  <a:pt x="525542" y="2571"/>
                </a:lnTo>
                <a:lnTo>
                  <a:pt x="543545" y="2571"/>
                </a:lnTo>
                <a:lnTo>
                  <a:pt x="543545" y="103727"/>
                </a:lnTo>
                <a:lnTo>
                  <a:pt x="525542" y="103727"/>
                </a:lnTo>
                <a:lnTo>
                  <a:pt x="525542" y="58864"/>
                </a:lnTo>
                <a:lnTo>
                  <a:pt x="478251" y="58864"/>
                </a:lnTo>
                <a:lnTo>
                  <a:pt x="478251" y="103727"/>
                </a:lnTo>
                <a:lnTo>
                  <a:pt x="460248" y="103727"/>
                </a:lnTo>
                <a:close/>
                <a:moveTo>
                  <a:pt x="374523" y="2571"/>
                </a:moveTo>
                <a:lnTo>
                  <a:pt x="441532" y="2571"/>
                </a:lnTo>
                <a:lnTo>
                  <a:pt x="441532" y="18288"/>
                </a:lnTo>
                <a:lnTo>
                  <a:pt x="392526" y="18288"/>
                </a:lnTo>
                <a:lnTo>
                  <a:pt x="392526" y="44005"/>
                </a:lnTo>
                <a:lnTo>
                  <a:pt x="438960" y="44005"/>
                </a:lnTo>
                <a:lnTo>
                  <a:pt x="438960" y="59150"/>
                </a:lnTo>
                <a:lnTo>
                  <a:pt x="392526" y="59150"/>
                </a:lnTo>
                <a:lnTo>
                  <a:pt x="392526" y="87725"/>
                </a:lnTo>
                <a:lnTo>
                  <a:pt x="444104" y="87725"/>
                </a:lnTo>
                <a:lnTo>
                  <a:pt x="444104" y="103727"/>
                </a:lnTo>
                <a:lnTo>
                  <a:pt x="374523" y="103727"/>
                </a:lnTo>
                <a:close/>
                <a:moveTo>
                  <a:pt x="288798" y="2571"/>
                </a:moveTo>
                <a:lnTo>
                  <a:pt x="321802" y="2571"/>
                </a:lnTo>
                <a:cubicBezTo>
                  <a:pt x="347234" y="2571"/>
                  <a:pt x="359950" y="12335"/>
                  <a:pt x="359950" y="31861"/>
                </a:cubicBezTo>
                <a:cubicBezTo>
                  <a:pt x="359950" y="42338"/>
                  <a:pt x="356331" y="49958"/>
                  <a:pt x="349092" y="54721"/>
                </a:cubicBezTo>
                <a:cubicBezTo>
                  <a:pt x="341853" y="59483"/>
                  <a:pt x="332375" y="61865"/>
                  <a:pt x="320659" y="61865"/>
                </a:cubicBezTo>
                <a:lnTo>
                  <a:pt x="306801" y="61865"/>
                </a:lnTo>
                <a:lnTo>
                  <a:pt x="306801" y="103727"/>
                </a:lnTo>
                <a:lnTo>
                  <a:pt x="288798" y="103727"/>
                </a:lnTo>
                <a:close/>
                <a:moveTo>
                  <a:pt x="203073" y="2571"/>
                </a:moveTo>
                <a:lnTo>
                  <a:pt x="270082" y="2571"/>
                </a:lnTo>
                <a:lnTo>
                  <a:pt x="270082" y="18288"/>
                </a:lnTo>
                <a:lnTo>
                  <a:pt x="221076" y="18288"/>
                </a:lnTo>
                <a:lnTo>
                  <a:pt x="221076" y="44005"/>
                </a:lnTo>
                <a:lnTo>
                  <a:pt x="267510" y="44005"/>
                </a:lnTo>
                <a:lnTo>
                  <a:pt x="267510" y="59150"/>
                </a:lnTo>
                <a:lnTo>
                  <a:pt x="221076" y="59150"/>
                </a:lnTo>
                <a:lnTo>
                  <a:pt x="221076" y="87725"/>
                </a:lnTo>
                <a:lnTo>
                  <a:pt x="272654" y="87725"/>
                </a:lnTo>
                <a:lnTo>
                  <a:pt x="272654" y="103727"/>
                </a:lnTo>
                <a:lnTo>
                  <a:pt x="203073" y="103727"/>
                </a:lnTo>
                <a:close/>
                <a:moveTo>
                  <a:pt x="107823" y="2571"/>
                </a:moveTo>
                <a:lnTo>
                  <a:pt x="147257" y="2571"/>
                </a:lnTo>
                <a:cubicBezTo>
                  <a:pt x="155829" y="2571"/>
                  <a:pt x="163140" y="4667"/>
                  <a:pt x="169188" y="8858"/>
                </a:cubicBezTo>
                <a:cubicBezTo>
                  <a:pt x="175237" y="13049"/>
                  <a:pt x="178261" y="19431"/>
                  <a:pt x="178261" y="28003"/>
                </a:cubicBezTo>
                <a:cubicBezTo>
                  <a:pt x="178261" y="33528"/>
                  <a:pt x="176689" y="38195"/>
                  <a:pt x="173546" y="42005"/>
                </a:cubicBezTo>
                <a:cubicBezTo>
                  <a:pt x="170403" y="45815"/>
                  <a:pt x="166116" y="48530"/>
                  <a:pt x="160687" y="50149"/>
                </a:cubicBezTo>
                <a:lnTo>
                  <a:pt x="160687" y="50435"/>
                </a:lnTo>
                <a:cubicBezTo>
                  <a:pt x="167259" y="51292"/>
                  <a:pt x="172546" y="53816"/>
                  <a:pt x="176546" y="58007"/>
                </a:cubicBezTo>
                <a:cubicBezTo>
                  <a:pt x="180547" y="62198"/>
                  <a:pt x="182547" y="67627"/>
                  <a:pt x="182547" y="74295"/>
                </a:cubicBezTo>
                <a:cubicBezTo>
                  <a:pt x="182547" y="79533"/>
                  <a:pt x="181475" y="84129"/>
                  <a:pt x="179332" y="88082"/>
                </a:cubicBezTo>
                <a:cubicBezTo>
                  <a:pt x="177189" y="92035"/>
                  <a:pt x="174260" y="95107"/>
                  <a:pt x="170546" y="97298"/>
                </a:cubicBezTo>
                <a:cubicBezTo>
                  <a:pt x="166831" y="99488"/>
                  <a:pt x="162783" y="101108"/>
                  <a:pt x="158401" y="102155"/>
                </a:cubicBezTo>
                <a:cubicBezTo>
                  <a:pt x="154020" y="103203"/>
                  <a:pt x="149305" y="103727"/>
                  <a:pt x="144257" y="103727"/>
                </a:cubicBezTo>
                <a:lnTo>
                  <a:pt x="107823" y="103727"/>
                </a:lnTo>
                <a:close/>
                <a:moveTo>
                  <a:pt x="0" y="2571"/>
                </a:moveTo>
                <a:lnTo>
                  <a:pt x="20860" y="2571"/>
                </a:lnTo>
                <a:lnTo>
                  <a:pt x="49007" y="54578"/>
                </a:lnTo>
                <a:lnTo>
                  <a:pt x="75581" y="2571"/>
                </a:lnTo>
                <a:lnTo>
                  <a:pt x="95727" y="2571"/>
                </a:lnTo>
                <a:lnTo>
                  <a:pt x="53721" y="80438"/>
                </a:lnTo>
                <a:cubicBezTo>
                  <a:pt x="49149" y="89011"/>
                  <a:pt x="44696" y="95274"/>
                  <a:pt x="40363" y="99226"/>
                </a:cubicBezTo>
                <a:cubicBezTo>
                  <a:pt x="36029" y="103179"/>
                  <a:pt x="30004" y="105156"/>
                  <a:pt x="22289" y="105156"/>
                </a:cubicBezTo>
                <a:cubicBezTo>
                  <a:pt x="17336" y="105156"/>
                  <a:pt x="13050" y="104727"/>
                  <a:pt x="9430" y="103870"/>
                </a:cubicBezTo>
                <a:lnTo>
                  <a:pt x="11716" y="87868"/>
                </a:lnTo>
                <a:cubicBezTo>
                  <a:pt x="14478" y="88725"/>
                  <a:pt x="17288" y="89154"/>
                  <a:pt x="20146" y="89154"/>
                </a:cubicBezTo>
                <a:cubicBezTo>
                  <a:pt x="23861" y="89154"/>
                  <a:pt x="26837" y="88249"/>
                  <a:pt x="29075" y="86439"/>
                </a:cubicBezTo>
                <a:cubicBezTo>
                  <a:pt x="31314" y="84629"/>
                  <a:pt x="33528" y="81581"/>
                  <a:pt x="35719" y="77295"/>
                </a:cubicBezTo>
                <a:lnTo>
                  <a:pt x="38862" y="71294"/>
                </a:lnTo>
                <a:close/>
                <a:moveTo>
                  <a:pt x="1824276" y="0"/>
                </a:moveTo>
                <a:cubicBezTo>
                  <a:pt x="1839421" y="0"/>
                  <a:pt x="1851994" y="5024"/>
                  <a:pt x="1861995" y="15073"/>
                </a:cubicBezTo>
                <a:cubicBezTo>
                  <a:pt x="1871996" y="25122"/>
                  <a:pt x="1876997" y="37814"/>
                  <a:pt x="1876997" y="53149"/>
                </a:cubicBezTo>
                <a:cubicBezTo>
                  <a:pt x="1876997" y="68485"/>
                  <a:pt x="1871996" y="81177"/>
                  <a:pt x="1861995" y="91225"/>
                </a:cubicBezTo>
                <a:cubicBezTo>
                  <a:pt x="1851994" y="101274"/>
                  <a:pt x="1839421" y="106299"/>
                  <a:pt x="1824276" y="106299"/>
                </a:cubicBezTo>
                <a:cubicBezTo>
                  <a:pt x="1809131" y="106299"/>
                  <a:pt x="1796558" y="101274"/>
                  <a:pt x="1786557" y="91225"/>
                </a:cubicBezTo>
                <a:cubicBezTo>
                  <a:pt x="1776556" y="81177"/>
                  <a:pt x="1771555" y="68485"/>
                  <a:pt x="1771555" y="53149"/>
                </a:cubicBezTo>
                <a:cubicBezTo>
                  <a:pt x="1771555" y="37814"/>
                  <a:pt x="1776556" y="25122"/>
                  <a:pt x="1786557" y="15073"/>
                </a:cubicBezTo>
                <a:cubicBezTo>
                  <a:pt x="1796558" y="5024"/>
                  <a:pt x="1809131" y="0"/>
                  <a:pt x="1824276" y="0"/>
                </a:cubicBezTo>
                <a:close/>
                <a:moveTo>
                  <a:pt x="1633776" y="0"/>
                </a:moveTo>
                <a:cubicBezTo>
                  <a:pt x="1648921" y="0"/>
                  <a:pt x="1661494" y="5024"/>
                  <a:pt x="1671495" y="15073"/>
                </a:cubicBezTo>
                <a:cubicBezTo>
                  <a:pt x="1681496" y="25122"/>
                  <a:pt x="1686497" y="37814"/>
                  <a:pt x="1686497" y="53149"/>
                </a:cubicBezTo>
                <a:cubicBezTo>
                  <a:pt x="1686497" y="68485"/>
                  <a:pt x="1681496" y="81177"/>
                  <a:pt x="1671495" y="91225"/>
                </a:cubicBezTo>
                <a:cubicBezTo>
                  <a:pt x="1661494" y="101274"/>
                  <a:pt x="1648921" y="106299"/>
                  <a:pt x="1633776" y="106299"/>
                </a:cubicBezTo>
                <a:cubicBezTo>
                  <a:pt x="1618631" y="106299"/>
                  <a:pt x="1606058" y="101274"/>
                  <a:pt x="1596057" y="91225"/>
                </a:cubicBezTo>
                <a:cubicBezTo>
                  <a:pt x="1586056" y="81177"/>
                  <a:pt x="1581055" y="68485"/>
                  <a:pt x="1581055" y="53149"/>
                </a:cubicBezTo>
                <a:cubicBezTo>
                  <a:pt x="1581055" y="37814"/>
                  <a:pt x="1586056" y="25122"/>
                  <a:pt x="1596057" y="15073"/>
                </a:cubicBezTo>
                <a:cubicBezTo>
                  <a:pt x="1606058" y="5024"/>
                  <a:pt x="1618631" y="0"/>
                  <a:pt x="1633776" y="0"/>
                </a:cubicBezTo>
                <a:close/>
                <a:moveTo>
                  <a:pt x="1138476" y="0"/>
                </a:moveTo>
                <a:cubicBezTo>
                  <a:pt x="1145906" y="0"/>
                  <a:pt x="1152883" y="1452"/>
                  <a:pt x="1159407" y="4357"/>
                </a:cubicBezTo>
                <a:cubicBezTo>
                  <a:pt x="1165932" y="7263"/>
                  <a:pt x="1170956" y="11144"/>
                  <a:pt x="1174481" y="16002"/>
                </a:cubicBezTo>
                <a:lnTo>
                  <a:pt x="1165908" y="22288"/>
                </a:lnTo>
                <a:cubicBezTo>
                  <a:pt x="1163527" y="18669"/>
                  <a:pt x="1159884" y="15549"/>
                  <a:pt x="1154978" y="12930"/>
                </a:cubicBezTo>
                <a:cubicBezTo>
                  <a:pt x="1150073" y="10311"/>
                  <a:pt x="1144620" y="9001"/>
                  <a:pt x="1138619" y="9001"/>
                </a:cubicBezTo>
                <a:cubicBezTo>
                  <a:pt x="1125951" y="9001"/>
                  <a:pt x="1115783" y="13287"/>
                  <a:pt x="1108115" y="21860"/>
                </a:cubicBezTo>
                <a:cubicBezTo>
                  <a:pt x="1100448" y="30432"/>
                  <a:pt x="1096614" y="40862"/>
                  <a:pt x="1096614" y="53149"/>
                </a:cubicBezTo>
                <a:cubicBezTo>
                  <a:pt x="1096614" y="65437"/>
                  <a:pt x="1100471" y="75866"/>
                  <a:pt x="1108187" y="84439"/>
                </a:cubicBezTo>
                <a:cubicBezTo>
                  <a:pt x="1115902" y="93011"/>
                  <a:pt x="1126046" y="97298"/>
                  <a:pt x="1138619" y="97298"/>
                </a:cubicBezTo>
                <a:cubicBezTo>
                  <a:pt x="1151763" y="97298"/>
                  <a:pt x="1161669" y="92297"/>
                  <a:pt x="1168337" y="82296"/>
                </a:cubicBezTo>
                <a:lnTo>
                  <a:pt x="1176338" y="87439"/>
                </a:lnTo>
                <a:cubicBezTo>
                  <a:pt x="1172719" y="92964"/>
                  <a:pt x="1167646" y="97488"/>
                  <a:pt x="1161122" y="101012"/>
                </a:cubicBezTo>
                <a:cubicBezTo>
                  <a:pt x="1154597" y="104537"/>
                  <a:pt x="1147049" y="106299"/>
                  <a:pt x="1138476" y="106299"/>
                </a:cubicBezTo>
                <a:cubicBezTo>
                  <a:pt x="1123236" y="106299"/>
                  <a:pt x="1110639" y="101274"/>
                  <a:pt x="1100686" y="91225"/>
                </a:cubicBezTo>
                <a:cubicBezTo>
                  <a:pt x="1090732" y="81177"/>
                  <a:pt x="1085755" y="68485"/>
                  <a:pt x="1085755" y="53149"/>
                </a:cubicBezTo>
                <a:cubicBezTo>
                  <a:pt x="1085755" y="37814"/>
                  <a:pt x="1090756" y="25122"/>
                  <a:pt x="1100757" y="15073"/>
                </a:cubicBezTo>
                <a:cubicBezTo>
                  <a:pt x="1110758" y="5024"/>
                  <a:pt x="1123331" y="0"/>
                  <a:pt x="1138476" y="0"/>
                </a:cubicBezTo>
                <a:close/>
                <a:moveTo>
                  <a:pt x="843630" y="0"/>
                </a:moveTo>
                <a:cubicBezTo>
                  <a:pt x="850678" y="0"/>
                  <a:pt x="857608" y="1309"/>
                  <a:pt x="864418" y="3929"/>
                </a:cubicBezTo>
                <a:cubicBezTo>
                  <a:pt x="867823" y="5239"/>
                  <a:pt x="870853" y="6852"/>
                  <a:pt x="873508" y="8769"/>
                </a:cubicBezTo>
                <a:lnTo>
                  <a:pt x="878301" y="13436"/>
                </a:lnTo>
                <a:lnTo>
                  <a:pt x="878301" y="2571"/>
                </a:lnTo>
                <a:lnTo>
                  <a:pt x="958311" y="2571"/>
                </a:lnTo>
                <a:lnTo>
                  <a:pt x="958311" y="18288"/>
                </a:lnTo>
                <a:lnTo>
                  <a:pt x="927307" y="18288"/>
                </a:lnTo>
                <a:lnTo>
                  <a:pt x="927307" y="103727"/>
                </a:lnTo>
                <a:lnTo>
                  <a:pt x="909305" y="103727"/>
                </a:lnTo>
                <a:lnTo>
                  <a:pt x="909305" y="18288"/>
                </a:lnTo>
                <a:lnTo>
                  <a:pt x="878301" y="18288"/>
                </a:lnTo>
                <a:lnTo>
                  <a:pt x="878301" y="17051"/>
                </a:lnTo>
                <a:lnTo>
                  <a:pt x="866633" y="26289"/>
                </a:lnTo>
                <a:cubicBezTo>
                  <a:pt x="864156" y="22860"/>
                  <a:pt x="860799" y="20264"/>
                  <a:pt x="856560" y="18502"/>
                </a:cubicBezTo>
                <a:cubicBezTo>
                  <a:pt x="852321" y="16740"/>
                  <a:pt x="848011" y="15859"/>
                  <a:pt x="843630" y="15859"/>
                </a:cubicBezTo>
                <a:cubicBezTo>
                  <a:pt x="833343" y="15859"/>
                  <a:pt x="824937" y="19383"/>
                  <a:pt x="818412" y="26432"/>
                </a:cubicBezTo>
                <a:cubicBezTo>
                  <a:pt x="811888" y="33480"/>
                  <a:pt x="808625" y="42291"/>
                  <a:pt x="808625" y="52863"/>
                </a:cubicBezTo>
                <a:cubicBezTo>
                  <a:pt x="808625" y="63913"/>
                  <a:pt x="811745" y="72890"/>
                  <a:pt x="817984" y="79795"/>
                </a:cubicBezTo>
                <a:cubicBezTo>
                  <a:pt x="824223" y="86701"/>
                  <a:pt x="832533" y="90154"/>
                  <a:pt x="842915" y="90154"/>
                </a:cubicBezTo>
                <a:cubicBezTo>
                  <a:pt x="853583" y="90154"/>
                  <a:pt x="861775" y="86249"/>
                  <a:pt x="867490" y="78438"/>
                </a:cubicBezTo>
                <a:lnTo>
                  <a:pt x="881920" y="88582"/>
                </a:lnTo>
                <a:cubicBezTo>
                  <a:pt x="872490" y="100393"/>
                  <a:pt x="859441" y="106299"/>
                  <a:pt x="842772" y="106299"/>
                </a:cubicBezTo>
                <a:cubicBezTo>
                  <a:pt x="826961" y="106299"/>
                  <a:pt x="814007" y="101322"/>
                  <a:pt x="803910" y="91368"/>
                </a:cubicBezTo>
                <a:cubicBezTo>
                  <a:pt x="793814" y="81415"/>
                  <a:pt x="788766" y="68580"/>
                  <a:pt x="788766" y="52863"/>
                </a:cubicBezTo>
                <a:cubicBezTo>
                  <a:pt x="788766" y="36957"/>
                  <a:pt x="793933" y="24169"/>
                  <a:pt x="804268" y="14502"/>
                </a:cubicBezTo>
                <a:cubicBezTo>
                  <a:pt x="814602" y="4834"/>
                  <a:pt x="827723" y="0"/>
                  <a:pt x="843630" y="0"/>
                </a:cubicBezTo>
                <a:close/>
                <a:moveTo>
                  <a:pt x="719090" y="0"/>
                </a:moveTo>
                <a:cubicBezTo>
                  <a:pt x="735092" y="0"/>
                  <a:pt x="748189" y="4810"/>
                  <a:pt x="758381" y="14430"/>
                </a:cubicBezTo>
                <a:cubicBezTo>
                  <a:pt x="768573" y="24050"/>
                  <a:pt x="773669" y="36861"/>
                  <a:pt x="773669" y="52863"/>
                </a:cubicBezTo>
                <a:cubicBezTo>
                  <a:pt x="773669" y="68580"/>
                  <a:pt x="768549" y="81415"/>
                  <a:pt x="758310" y="91368"/>
                </a:cubicBezTo>
                <a:cubicBezTo>
                  <a:pt x="748070" y="101322"/>
                  <a:pt x="734997" y="106299"/>
                  <a:pt x="719090" y="106299"/>
                </a:cubicBezTo>
                <a:cubicBezTo>
                  <a:pt x="703374" y="106299"/>
                  <a:pt x="690420" y="101322"/>
                  <a:pt x="680228" y="91368"/>
                </a:cubicBezTo>
                <a:cubicBezTo>
                  <a:pt x="670037" y="81415"/>
                  <a:pt x="664941" y="68580"/>
                  <a:pt x="664941" y="52863"/>
                </a:cubicBezTo>
                <a:cubicBezTo>
                  <a:pt x="664941" y="36861"/>
                  <a:pt x="670013" y="24050"/>
                  <a:pt x="680157" y="14430"/>
                </a:cubicBezTo>
                <a:cubicBezTo>
                  <a:pt x="690301" y="4810"/>
                  <a:pt x="703279" y="0"/>
                  <a:pt x="719090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dirty="0">
              <a:solidFill>
                <a:srgbClr val="008BCD"/>
              </a:solidFill>
              <a:latin typeface="Avenir Next Cyr" panose="020B0503020202020204" pitchFamily="34" charset="-52"/>
              <a:cs typeface="Gotham Pro Black" panose="02000903040000020004" pitchFamily="50" charset="0"/>
            </a:endParaRPr>
          </a:p>
        </p:txBody>
      </p:sp>
      <p:pic>
        <p:nvPicPr>
          <p:cNvPr id="15" name="Рисунок 14" descr="Значок &quot;Создать&quot; со сплошной заливкой">
            <a:extLst>
              <a:ext uri="{FF2B5EF4-FFF2-40B4-BE49-F238E27FC236}">
                <a16:creationId xmlns:a16="http://schemas.microsoft.com/office/drawing/2014/main" id="{0A941585-5BE6-CFEC-B7E4-3D3F304FA1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3537" y="5627177"/>
            <a:ext cx="248400" cy="248400"/>
          </a:xfrm>
          <a:prstGeom prst="rect">
            <a:avLst/>
          </a:prstGeom>
        </p:spPr>
      </p:pic>
      <p:pic>
        <p:nvPicPr>
          <p:cNvPr id="17" name="Рисунок 16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22742C60-BABA-FDC7-D72A-7515A96B18A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192978" y="4582695"/>
            <a:ext cx="249518" cy="249518"/>
          </a:xfrm>
          <a:prstGeom prst="rect">
            <a:avLst/>
          </a:prstGeom>
        </p:spPr>
      </p:pic>
      <p:pic>
        <p:nvPicPr>
          <p:cNvPr id="19" name="Рисунок 18" descr="Круги Харви 85% со сплошной заливкой">
            <a:extLst>
              <a:ext uri="{FF2B5EF4-FFF2-40B4-BE49-F238E27FC236}">
                <a16:creationId xmlns:a16="http://schemas.microsoft.com/office/drawing/2014/main" id="{E5D283E6-31C5-C1BA-6E0A-56E757E747B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205667" y="6937239"/>
            <a:ext cx="248400" cy="248400"/>
          </a:xfrm>
          <a:prstGeom prst="rect">
            <a:avLst/>
          </a:prstGeom>
        </p:spPr>
      </p:pic>
      <p:pic>
        <p:nvPicPr>
          <p:cNvPr id="21" name="Рисунок 20" descr="Информация со сплошной заливкой">
            <a:extLst>
              <a:ext uri="{FF2B5EF4-FFF2-40B4-BE49-F238E27FC236}">
                <a16:creationId xmlns:a16="http://schemas.microsoft.com/office/drawing/2014/main" id="{E3FDBCA3-2807-F255-04D9-387AB9121A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198789" y="2011970"/>
            <a:ext cx="248400" cy="2484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E2C1CBF-8361-5D88-933E-2A8BF8A9F929}"/>
              </a:ext>
            </a:extLst>
          </p:cNvPr>
          <p:cNvSpPr/>
          <p:nvPr/>
        </p:nvSpPr>
        <p:spPr>
          <a:xfrm>
            <a:off x="4765714" y="7212690"/>
            <a:ext cx="1717075" cy="1771900"/>
          </a:xfrm>
          <a:prstGeom prst="rect">
            <a:avLst/>
          </a:prstGeom>
          <a:noFill/>
          <a:ln w="28575">
            <a:solidFill>
              <a:srgbClr val="008B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E3BE7EE-38A9-4528-B654-DBEB365FC854}"/>
              </a:ext>
            </a:extLst>
          </p:cNvPr>
          <p:cNvSpPr txBox="1"/>
          <p:nvPr/>
        </p:nvSpPr>
        <p:spPr>
          <a:xfrm>
            <a:off x="2742733" y="3218906"/>
            <a:ext cx="217216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HYUNDAI/KIA SP-II / III / IV / IV-RR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TOYOTA TYPE D-II / D-III / T-III / T-IV/ T-WS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MAZDA FZ / F-1 / JWS3317 / M-III / TYPE T-IV / M-5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NISSAN MATIC-D / J / K / W / S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SUBARU ATF / ATF HP, ISUZU ATF II / III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SUZUKI 3314 / 3317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HONDA ATF Z-1 / DW-1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CHRYSLER +3 / +4 / SP-III, 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BENTLEY OIL, PY112995PA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VOLKSWAGEN / AUDI: G 052 025 A2 / G 052 055 / G 052 162 (-A1/-A2)</a:t>
            </a:r>
            <a:r>
              <a:rPr lang="ru-RU" sz="600" dirty="0"/>
              <a:t> </a:t>
            </a:r>
            <a:r>
              <a:rPr lang="en-US" sz="600" dirty="0"/>
              <a:t>G 052 533 / G 052 990 (A2) / G 055 025 (A2)</a:t>
            </a:r>
            <a:endParaRPr lang="ru-RU" sz="600" dirty="0"/>
          </a:p>
          <a:p>
            <a:pPr>
              <a:buClr>
                <a:srgbClr val="008BCD"/>
              </a:buClr>
            </a:pPr>
            <a:endParaRPr lang="ru-RU" sz="6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3574708E-957B-474A-BDA8-5505350944D4}"/>
              </a:ext>
            </a:extLst>
          </p:cNvPr>
          <p:cNvSpPr txBox="1"/>
          <p:nvPr/>
        </p:nvSpPr>
        <p:spPr>
          <a:xfrm>
            <a:off x="4758837" y="3224331"/>
            <a:ext cx="176847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BMW LT71141/LA2634/ETL-7045E/8072B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MB 236.5/6/7/8/9/10/11/12/14/15/41/91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Peugeot ZF 4HP20, PSA Z 000169756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RENAULT MATIC-D2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Volvo 1161521 / 1161540 / 1161640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sz="600" dirty="0"/>
              <a:t>PORSCHE: ATF 3403-M115 / T-IV,</a:t>
            </a:r>
            <a:r>
              <a:rPr lang="ru-RU" sz="600" dirty="0"/>
              <a:t> </a:t>
            </a:r>
            <a:br>
              <a:rPr lang="en-US" sz="600" dirty="0"/>
            </a:br>
            <a:r>
              <a:rPr lang="en-US" sz="600" dirty="0"/>
              <a:t>ZF 5HP19FL / ZF 5HP20 / LT71141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nl-NL" sz="600" dirty="0"/>
              <a:t>ZF TE ML 02F / 03D / 04D / 05L / 09 / 11A / 11B / 21L</a:t>
            </a:r>
            <a:endParaRPr lang="ru-RU" sz="600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endParaRPr lang="ru-RU" sz="600" dirty="0"/>
          </a:p>
        </p:txBody>
      </p:sp>
    </p:spTree>
    <p:extLst>
      <p:ext uri="{BB962C8B-B14F-4D97-AF65-F5344CB8AC3E}">
        <p14:creationId xmlns:p14="http://schemas.microsoft.com/office/powerpoint/2010/main" val="3565358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6510</TotalTime>
  <Words>468</Words>
  <Application>Microsoft Office PowerPoint</Application>
  <PresentationFormat>A4 Paper (210x297 mm)</PresentationFormat>
  <Paragraphs>64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Next Cyr</vt:lpstr>
      <vt:lpstr>Calibri</vt:lpstr>
      <vt:lpstr>Calibri Light</vt:lpstr>
      <vt:lpstr>Gotham Pro</vt:lpstr>
      <vt:lpstr>Tahoma</vt:lpstr>
      <vt:lpstr>Wingdings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Свешникова Таисия Константиновна</dc:creator>
  <cp:lastModifiedBy>Алексей Николаев</cp:lastModifiedBy>
  <cp:revision>109</cp:revision>
  <dcterms:created xsi:type="dcterms:W3CDTF">2021-06-18T09:39:15Z</dcterms:created>
  <dcterms:modified xsi:type="dcterms:W3CDTF">2024-07-09T13:52:55Z</dcterms:modified>
</cp:coreProperties>
</file>